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462" r:id="rId2"/>
    <p:sldId id="463" r:id="rId3"/>
    <p:sldId id="464" r:id="rId4"/>
    <p:sldId id="465" r:id="rId5"/>
    <p:sldId id="466" r:id="rId6"/>
    <p:sldId id="467" r:id="rId7"/>
    <p:sldId id="468" r:id="rId8"/>
    <p:sldId id="469" r:id="rId9"/>
    <p:sldId id="470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75C86C-6E1A-4D8A-B428-0F83B82011FF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CH"/>
        </a:p>
      </dgm:t>
    </dgm:pt>
    <dgm:pt modelId="{238C625D-3F9F-408A-87FA-317A1E273E33}">
      <dgm:prSet phldrT="[Text]" custT="1"/>
      <dgm:spPr>
        <a:solidFill>
          <a:srgbClr val="FFD44B"/>
        </a:solidFill>
      </dgm:spPr>
      <dgm:t>
        <a:bodyPr/>
        <a:lstStyle/>
        <a:p>
          <a:r>
            <a:rPr lang="de-CH" sz="2400" dirty="0">
              <a:solidFill>
                <a:schemeClr val="tx1"/>
              </a:solidFill>
            </a:rPr>
            <a:t>14.-21.07.2019 </a:t>
          </a:r>
        </a:p>
        <a:p>
          <a:r>
            <a:rPr lang="de-CH" sz="2400" dirty="0">
              <a:solidFill>
                <a:schemeClr val="tx1"/>
              </a:solidFill>
            </a:rPr>
            <a:t>in Martigny</a:t>
          </a:r>
        </a:p>
      </dgm:t>
    </dgm:pt>
    <dgm:pt modelId="{D59D0ACE-2A92-4FB0-BEF3-81861548F6F6}" type="parTrans" cxnId="{FF18FD57-B7B5-4653-B4B6-1FB167E08DBE}">
      <dgm:prSet/>
      <dgm:spPr/>
      <dgm:t>
        <a:bodyPr/>
        <a:lstStyle/>
        <a:p>
          <a:endParaRPr lang="de-CH">
            <a:solidFill>
              <a:schemeClr val="tx1"/>
            </a:solidFill>
          </a:endParaRPr>
        </a:p>
      </dgm:t>
    </dgm:pt>
    <dgm:pt modelId="{A3B53486-5AB2-473C-9238-4149CE78F0DA}" type="sibTrans" cxnId="{FF18FD57-B7B5-4653-B4B6-1FB167E08DBE}">
      <dgm:prSet/>
      <dgm:spPr/>
      <dgm:t>
        <a:bodyPr/>
        <a:lstStyle/>
        <a:p>
          <a:endParaRPr lang="de-CH">
            <a:solidFill>
              <a:schemeClr val="tx1"/>
            </a:solidFill>
          </a:endParaRPr>
        </a:p>
      </dgm:t>
    </dgm:pt>
    <dgm:pt modelId="{9492543A-A069-47DA-A3FE-98CDF2D4DAB7}">
      <dgm:prSet phldrT="[Text]"/>
      <dgm:spPr>
        <a:solidFill>
          <a:srgbClr val="B2D69A"/>
        </a:solidFill>
      </dgm:spPr>
      <dgm:t>
        <a:bodyPr/>
        <a:lstStyle/>
        <a:p>
          <a:r>
            <a:rPr lang="de-CH" dirty="0">
              <a:solidFill>
                <a:schemeClr val="tx1"/>
              </a:solidFill>
            </a:rPr>
            <a:t>Teilnehmer: </a:t>
          </a:r>
          <a:br>
            <a:rPr lang="de-CH" dirty="0">
              <a:solidFill>
                <a:schemeClr val="tx1"/>
              </a:solidFill>
            </a:rPr>
          </a:br>
          <a:r>
            <a:rPr lang="de-CH" dirty="0">
              <a:solidFill>
                <a:schemeClr val="tx1"/>
              </a:solidFill>
            </a:rPr>
            <a:t>ca. 1000 Jugendliche / ca. 60-65 Teams aus über </a:t>
          </a:r>
          <a:br>
            <a:rPr lang="de-CH" dirty="0">
              <a:solidFill>
                <a:schemeClr val="tx1"/>
              </a:solidFill>
            </a:rPr>
          </a:br>
          <a:r>
            <a:rPr lang="de-CH" dirty="0">
              <a:solidFill>
                <a:schemeClr val="tx1"/>
              </a:solidFill>
            </a:rPr>
            <a:t>25 Nationen</a:t>
          </a:r>
        </a:p>
      </dgm:t>
    </dgm:pt>
    <dgm:pt modelId="{A7A66C03-DABA-494B-BDC0-4014873E4F72}" type="parTrans" cxnId="{74FD96BF-8159-4925-BAFC-72EF56017FB6}">
      <dgm:prSet/>
      <dgm:spPr>
        <a:ln>
          <a:solidFill>
            <a:schemeClr val="tx1"/>
          </a:solidFill>
        </a:ln>
      </dgm:spPr>
      <dgm:t>
        <a:bodyPr/>
        <a:lstStyle/>
        <a:p>
          <a:endParaRPr lang="de-CH">
            <a:solidFill>
              <a:schemeClr val="tx1"/>
            </a:solidFill>
          </a:endParaRPr>
        </a:p>
      </dgm:t>
    </dgm:pt>
    <dgm:pt modelId="{F4156D78-12DC-47DB-BD0D-3816613E6CE3}" type="sibTrans" cxnId="{74FD96BF-8159-4925-BAFC-72EF56017FB6}">
      <dgm:prSet/>
      <dgm:spPr/>
      <dgm:t>
        <a:bodyPr/>
        <a:lstStyle/>
        <a:p>
          <a:endParaRPr lang="de-CH">
            <a:solidFill>
              <a:schemeClr val="tx1"/>
            </a:solidFill>
          </a:endParaRPr>
        </a:p>
      </dgm:t>
    </dgm:pt>
    <dgm:pt modelId="{2B98E14D-3570-4B2F-B9B5-3BF842D53F07}">
      <dgm:prSet phldrT="[Text]"/>
      <dgm:spPr>
        <a:solidFill>
          <a:srgbClr val="98C0E4"/>
        </a:solidFill>
      </dgm:spPr>
      <dgm:t>
        <a:bodyPr/>
        <a:lstStyle/>
        <a:p>
          <a:r>
            <a:rPr lang="de-CH" dirty="0">
              <a:solidFill>
                <a:schemeClr val="tx1"/>
              </a:solidFill>
            </a:rPr>
            <a:t>Helfer: </a:t>
          </a:r>
          <a:br>
            <a:rPr lang="de-CH" dirty="0">
              <a:solidFill>
                <a:schemeClr val="tx1"/>
              </a:solidFill>
            </a:rPr>
          </a:br>
          <a:r>
            <a:rPr lang="de-CH" dirty="0">
              <a:solidFill>
                <a:schemeClr val="tx1"/>
              </a:solidFill>
            </a:rPr>
            <a:t>ca. 1500 Manntage</a:t>
          </a:r>
        </a:p>
      </dgm:t>
    </dgm:pt>
    <dgm:pt modelId="{817E2E72-1B06-4BC0-B675-1215B0AFF8D3}" type="parTrans" cxnId="{FEF5E7B1-2D0C-4A27-BE5B-295B4518FFCE}">
      <dgm:prSet/>
      <dgm:spPr>
        <a:ln>
          <a:solidFill>
            <a:schemeClr val="tx1"/>
          </a:solidFill>
        </a:ln>
      </dgm:spPr>
      <dgm:t>
        <a:bodyPr/>
        <a:lstStyle/>
        <a:p>
          <a:endParaRPr lang="de-CH">
            <a:solidFill>
              <a:schemeClr val="tx1"/>
            </a:solidFill>
          </a:endParaRPr>
        </a:p>
      </dgm:t>
    </dgm:pt>
    <dgm:pt modelId="{EF229D64-C99A-424D-8320-3F2F778AFA60}" type="sibTrans" cxnId="{FEF5E7B1-2D0C-4A27-BE5B-295B4518FFCE}">
      <dgm:prSet/>
      <dgm:spPr/>
      <dgm:t>
        <a:bodyPr/>
        <a:lstStyle/>
        <a:p>
          <a:endParaRPr lang="de-CH">
            <a:solidFill>
              <a:schemeClr val="tx1"/>
            </a:solidFill>
          </a:endParaRPr>
        </a:p>
      </dgm:t>
    </dgm:pt>
    <dgm:pt modelId="{57E36166-34BE-4A6F-9079-CFADA2DBC41C}">
      <dgm:prSet phldrT="[Text]" custT="1"/>
      <dgm:spPr>
        <a:solidFill>
          <a:srgbClr val="BABABA"/>
        </a:solidFill>
      </dgm:spPr>
      <dgm:t>
        <a:bodyPr/>
        <a:lstStyle/>
        <a:p>
          <a:r>
            <a:rPr lang="de-CH" sz="1600" dirty="0">
              <a:solidFill>
                <a:schemeClr val="tx1"/>
              </a:solidFill>
            </a:rPr>
            <a:t>Entscheid ZV:</a:t>
          </a:r>
          <a:br>
            <a:rPr lang="de-CH" sz="1600" dirty="0">
              <a:solidFill>
                <a:schemeClr val="tx1"/>
              </a:solidFill>
            </a:rPr>
          </a:br>
          <a:r>
            <a:rPr lang="de-CH" sz="1600" dirty="0">
              <a:solidFill>
                <a:schemeClr val="tx1"/>
              </a:solidFill>
            </a:rPr>
            <a:t>- Kostendeckend </a:t>
          </a:r>
          <a:br>
            <a:rPr lang="de-CH" sz="1600" dirty="0">
              <a:solidFill>
                <a:schemeClr val="tx1"/>
              </a:solidFill>
            </a:rPr>
          </a:br>
          <a:r>
            <a:rPr lang="de-CH" sz="1600" dirty="0">
              <a:solidFill>
                <a:schemeClr val="tx1"/>
              </a:solidFill>
            </a:rPr>
            <a:t>- Defizitgarantie</a:t>
          </a:r>
          <a:br>
            <a:rPr lang="de-CH" sz="1600" dirty="0">
              <a:solidFill>
                <a:schemeClr val="tx1"/>
              </a:solidFill>
            </a:rPr>
          </a:br>
          <a:endParaRPr lang="de-CH" sz="1600" dirty="0">
            <a:solidFill>
              <a:schemeClr val="tx1"/>
            </a:solidFill>
          </a:endParaRPr>
        </a:p>
      </dgm:t>
    </dgm:pt>
    <dgm:pt modelId="{A3150994-4C02-49C6-BAA6-9C7DE2495DF4}" type="parTrans" cxnId="{2AC924F4-83ED-450E-9110-84AEB7F6BF21}">
      <dgm:prSet/>
      <dgm:spPr>
        <a:ln>
          <a:solidFill>
            <a:schemeClr val="tx1"/>
          </a:solidFill>
        </a:ln>
      </dgm:spPr>
      <dgm:t>
        <a:bodyPr/>
        <a:lstStyle/>
        <a:p>
          <a:endParaRPr lang="de-CH">
            <a:solidFill>
              <a:schemeClr val="tx1"/>
            </a:solidFill>
          </a:endParaRPr>
        </a:p>
      </dgm:t>
    </dgm:pt>
    <dgm:pt modelId="{90FCBF0C-8B89-4A16-98D6-76BD921A127A}" type="sibTrans" cxnId="{2AC924F4-83ED-450E-9110-84AEB7F6BF21}">
      <dgm:prSet/>
      <dgm:spPr/>
      <dgm:t>
        <a:bodyPr/>
        <a:lstStyle/>
        <a:p>
          <a:endParaRPr lang="de-CH">
            <a:solidFill>
              <a:schemeClr val="tx1"/>
            </a:solidFill>
          </a:endParaRPr>
        </a:p>
      </dgm:t>
    </dgm:pt>
    <dgm:pt modelId="{3E9CD10A-1C08-4239-B00D-0270608A37B8}">
      <dgm:prSet phldrT="[Text]"/>
      <dgm:spPr>
        <a:solidFill>
          <a:srgbClr val="DC8DFB"/>
        </a:solidFill>
      </dgm:spPr>
      <dgm:t>
        <a:bodyPr/>
        <a:lstStyle/>
        <a:p>
          <a:r>
            <a:rPr lang="de-CH" dirty="0" err="1">
              <a:solidFill>
                <a:schemeClr val="tx1"/>
              </a:solidFill>
            </a:rPr>
            <a:t>Bewerter</a:t>
          </a:r>
          <a:r>
            <a:rPr lang="de-CH" dirty="0">
              <a:solidFill>
                <a:schemeClr val="tx1"/>
              </a:solidFill>
            </a:rPr>
            <a:t>: </a:t>
          </a:r>
          <a:br>
            <a:rPr lang="de-CH" dirty="0">
              <a:solidFill>
                <a:schemeClr val="tx1"/>
              </a:solidFill>
            </a:rPr>
          </a:br>
          <a:r>
            <a:rPr lang="de-CH" dirty="0">
              <a:solidFill>
                <a:schemeClr val="tx1"/>
              </a:solidFill>
            </a:rPr>
            <a:t>ca. 70 Personen</a:t>
          </a:r>
        </a:p>
      </dgm:t>
    </dgm:pt>
    <dgm:pt modelId="{8CBC93C4-C52B-4C43-86EE-14EFA9B53DBC}" type="parTrans" cxnId="{652DFF61-CC77-49DC-AB59-B0A4C95BB974}">
      <dgm:prSet/>
      <dgm:spPr>
        <a:ln>
          <a:solidFill>
            <a:schemeClr val="tx1"/>
          </a:solidFill>
        </a:ln>
      </dgm:spPr>
      <dgm:t>
        <a:bodyPr/>
        <a:lstStyle/>
        <a:p>
          <a:endParaRPr lang="de-CH">
            <a:solidFill>
              <a:schemeClr val="tx1"/>
            </a:solidFill>
          </a:endParaRPr>
        </a:p>
      </dgm:t>
    </dgm:pt>
    <dgm:pt modelId="{1A65DBA2-E1EE-4A00-9FA8-8EDED610E80B}" type="sibTrans" cxnId="{652DFF61-CC77-49DC-AB59-B0A4C95BB974}">
      <dgm:prSet/>
      <dgm:spPr/>
      <dgm:t>
        <a:bodyPr/>
        <a:lstStyle/>
        <a:p>
          <a:endParaRPr lang="de-CH">
            <a:solidFill>
              <a:schemeClr val="tx1"/>
            </a:solidFill>
          </a:endParaRPr>
        </a:p>
      </dgm:t>
    </dgm:pt>
    <dgm:pt modelId="{9B052AEA-E481-4399-8B94-4AB93D7A0E84}">
      <dgm:prSet/>
      <dgm:spPr>
        <a:solidFill>
          <a:srgbClr val="EA646E"/>
        </a:solidFill>
      </dgm:spPr>
      <dgm:t>
        <a:bodyPr/>
        <a:lstStyle/>
        <a:p>
          <a:r>
            <a:rPr lang="de-CH" dirty="0">
              <a:solidFill>
                <a:schemeClr val="tx1"/>
              </a:solidFill>
            </a:rPr>
            <a:t>Mögliche Partner:</a:t>
          </a:r>
          <a:br>
            <a:rPr lang="de-CH" dirty="0">
              <a:solidFill>
                <a:schemeClr val="tx1"/>
              </a:solidFill>
            </a:rPr>
          </a:br>
          <a:r>
            <a:rPr lang="de-CH" dirty="0">
              <a:solidFill>
                <a:schemeClr val="tx1"/>
              </a:solidFill>
            </a:rPr>
            <a:t>- Zivilschutz</a:t>
          </a:r>
        </a:p>
      </dgm:t>
    </dgm:pt>
    <dgm:pt modelId="{7E169589-A2C6-4A77-A235-E703CB2B49E9}" type="parTrans" cxnId="{DBB39732-7F4B-44EC-8257-A2EA9D8A4D81}">
      <dgm:prSet/>
      <dgm:spPr/>
      <dgm:t>
        <a:bodyPr/>
        <a:lstStyle/>
        <a:p>
          <a:endParaRPr lang="de-CH"/>
        </a:p>
      </dgm:t>
    </dgm:pt>
    <dgm:pt modelId="{1377F669-DB29-4C61-B418-4A7A85B593CE}" type="sibTrans" cxnId="{DBB39732-7F4B-44EC-8257-A2EA9D8A4D81}">
      <dgm:prSet/>
      <dgm:spPr/>
      <dgm:t>
        <a:bodyPr/>
        <a:lstStyle/>
        <a:p>
          <a:endParaRPr lang="de-CH"/>
        </a:p>
      </dgm:t>
    </dgm:pt>
    <dgm:pt modelId="{178E2D94-FBA9-4E6C-9FD6-D2CAC8737AA3}" type="pres">
      <dgm:prSet presAssocID="{0875C86C-6E1A-4D8A-B428-0F83B82011F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99B254D-ACD2-4C0D-80A9-17437CAFB454}" type="pres">
      <dgm:prSet presAssocID="{238C625D-3F9F-408A-87FA-317A1E273E33}" presName="centerShape" presStyleLbl="node0" presStyleIdx="0" presStyleCnt="1" custScaleX="199375" custScaleY="122936" custLinFactNeighborX="1265" custLinFactNeighborY="-1012"/>
      <dgm:spPr/>
    </dgm:pt>
    <dgm:pt modelId="{8962B681-FC11-4933-A600-F4B37AAE64F2}" type="pres">
      <dgm:prSet presAssocID="{A7A66C03-DABA-494B-BDC0-4014873E4F72}" presName="Name9" presStyleLbl="parChTrans1D2" presStyleIdx="0" presStyleCnt="5"/>
      <dgm:spPr/>
    </dgm:pt>
    <dgm:pt modelId="{D5665C59-C6BA-4C72-B169-2E01D8D58435}" type="pres">
      <dgm:prSet presAssocID="{A7A66C03-DABA-494B-BDC0-4014873E4F72}" presName="connTx" presStyleLbl="parChTrans1D2" presStyleIdx="0" presStyleCnt="5"/>
      <dgm:spPr/>
    </dgm:pt>
    <dgm:pt modelId="{7B6F2B4D-549F-4991-990B-B281476EE3B3}" type="pres">
      <dgm:prSet presAssocID="{9492543A-A069-47DA-A3FE-98CDF2D4DAB7}" presName="node" presStyleLbl="node1" presStyleIdx="0" presStyleCnt="5" custScaleX="164347" custRadScaleRad="126638" custRadScaleInc="-136588">
        <dgm:presLayoutVars>
          <dgm:bulletEnabled val="1"/>
        </dgm:presLayoutVars>
      </dgm:prSet>
      <dgm:spPr/>
    </dgm:pt>
    <dgm:pt modelId="{A3E80D59-BC05-4C71-9C7D-90C610998745}" type="pres">
      <dgm:prSet presAssocID="{817E2E72-1B06-4BC0-B675-1215B0AFF8D3}" presName="Name9" presStyleLbl="parChTrans1D2" presStyleIdx="1" presStyleCnt="5"/>
      <dgm:spPr/>
    </dgm:pt>
    <dgm:pt modelId="{D8A76FB2-6E98-46B1-9BFB-419650687747}" type="pres">
      <dgm:prSet presAssocID="{817E2E72-1B06-4BC0-B675-1215B0AFF8D3}" presName="connTx" presStyleLbl="parChTrans1D2" presStyleIdx="1" presStyleCnt="5"/>
      <dgm:spPr/>
    </dgm:pt>
    <dgm:pt modelId="{518DED56-8FAB-4F92-A420-D939191C41F5}" type="pres">
      <dgm:prSet presAssocID="{2B98E14D-3570-4B2F-B9B5-3BF842D53F07}" presName="node" presStyleLbl="node1" presStyleIdx="1" presStyleCnt="5" custScaleX="199001" custScaleY="124817" custRadScaleRad="169395" custRadScaleInc="46115">
        <dgm:presLayoutVars>
          <dgm:bulletEnabled val="1"/>
        </dgm:presLayoutVars>
      </dgm:prSet>
      <dgm:spPr/>
    </dgm:pt>
    <dgm:pt modelId="{CC3652A2-B9BF-4CD1-AC9C-E3F80D14289C}" type="pres">
      <dgm:prSet presAssocID="{A3150994-4C02-49C6-BAA6-9C7DE2495DF4}" presName="Name9" presStyleLbl="parChTrans1D2" presStyleIdx="2" presStyleCnt="5"/>
      <dgm:spPr/>
    </dgm:pt>
    <dgm:pt modelId="{D1F61B63-4A71-4F02-A1DE-EA0B1783DAB3}" type="pres">
      <dgm:prSet presAssocID="{A3150994-4C02-49C6-BAA6-9C7DE2495DF4}" presName="connTx" presStyleLbl="parChTrans1D2" presStyleIdx="2" presStyleCnt="5"/>
      <dgm:spPr/>
    </dgm:pt>
    <dgm:pt modelId="{E3A79645-1B3E-48F5-B65D-0291A807CAA1}" type="pres">
      <dgm:prSet presAssocID="{57E36166-34BE-4A6F-9079-CFADA2DBC41C}" presName="node" presStyleLbl="node1" presStyleIdx="2" presStyleCnt="5" custScaleX="154791" custScaleY="83708" custRadScaleRad="104237" custRadScaleInc="16459">
        <dgm:presLayoutVars>
          <dgm:bulletEnabled val="1"/>
        </dgm:presLayoutVars>
      </dgm:prSet>
      <dgm:spPr/>
    </dgm:pt>
    <dgm:pt modelId="{8DA82902-9390-441E-B724-A92FFF328532}" type="pres">
      <dgm:prSet presAssocID="{8CBC93C4-C52B-4C43-86EE-14EFA9B53DBC}" presName="Name9" presStyleLbl="parChTrans1D2" presStyleIdx="3" presStyleCnt="5"/>
      <dgm:spPr/>
    </dgm:pt>
    <dgm:pt modelId="{68782863-3C8B-490A-BF74-47BA0D24123B}" type="pres">
      <dgm:prSet presAssocID="{8CBC93C4-C52B-4C43-86EE-14EFA9B53DBC}" presName="connTx" presStyleLbl="parChTrans1D2" presStyleIdx="3" presStyleCnt="5"/>
      <dgm:spPr/>
    </dgm:pt>
    <dgm:pt modelId="{26CEA69B-4FF7-4671-B913-74990021A4C4}" type="pres">
      <dgm:prSet presAssocID="{3E9CD10A-1C08-4239-B00D-0270608A37B8}" presName="node" presStyleLbl="node1" presStyleIdx="3" presStyleCnt="5" custScaleX="182142" custScaleY="139313" custRadScaleRad="166968" custRadScaleInc="103218">
        <dgm:presLayoutVars>
          <dgm:bulletEnabled val="1"/>
        </dgm:presLayoutVars>
      </dgm:prSet>
      <dgm:spPr/>
    </dgm:pt>
    <dgm:pt modelId="{A0728713-1F2D-4609-9538-241C4BC06313}" type="pres">
      <dgm:prSet presAssocID="{7E169589-A2C6-4A77-A235-E703CB2B49E9}" presName="Name9" presStyleLbl="parChTrans1D2" presStyleIdx="4" presStyleCnt="5"/>
      <dgm:spPr/>
    </dgm:pt>
    <dgm:pt modelId="{2C169792-F34D-4EE5-B1C3-8901C6CF3F5E}" type="pres">
      <dgm:prSet presAssocID="{7E169589-A2C6-4A77-A235-E703CB2B49E9}" presName="connTx" presStyleLbl="parChTrans1D2" presStyleIdx="4" presStyleCnt="5"/>
      <dgm:spPr/>
    </dgm:pt>
    <dgm:pt modelId="{26090C8E-2BC1-4CD6-B4D1-FB38D5D9B5F9}" type="pres">
      <dgm:prSet presAssocID="{9B052AEA-E481-4399-8B94-4AB93D7A0E84}" presName="node" presStyleLbl="node1" presStyleIdx="4" presStyleCnt="5" custScaleX="185608" custRadScaleRad="116587" custRadScaleInc="320355">
        <dgm:presLayoutVars>
          <dgm:bulletEnabled val="1"/>
        </dgm:presLayoutVars>
      </dgm:prSet>
      <dgm:spPr/>
    </dgm:pt>
  </dgm:ptLst>
  <dgm:cxnLst>
    <dgm:cxn modelId="{C0383C06-EDBC-4DCA-9E7A-026D41B829A9}" type="presOf" srcId="{817E2E72-1B06-4BC0-B675-1215B0AFF8D3}" destId="{A3E80D59-BC05-4C71-9C7D-90C610998745}" srcOrd="0" destOrd="0" presId="urn:microsoft.com/office/officeart/2005/8/layout/radial1"/>
    <dgm:cxn modelId="{23CEEC26-8075-4BC6-9FBC-B065DB349339}" type="presOf" srcId="{57E36166-34BE-4A6F-9079-CFADA2DBC41C}" destId="{E3A79645-1B3E-48F5-B65D-0291A807CAA1}" srcOrd="0" destOrd="0" presId="urn:microsoft.com/office/officeart/2005/8/layout/radial1"/>
    <dgm:cxn modelId="{77EA032A-6706-4252-9CAF-3FA748A60CB0}" type="presOf" srcId="{8CBC93C4-C52B-4C43-86EE-14EFA9B53DBC}" destId="{68782863-3C8B-490A-BF74-47BA0D24123B}" srcOrd="1" destOrd="0" presId="urn:microsoft.com/office/officeart/2005/8/layout/radial1"/>
    <dgm:cxn modelId="{32878E2B-99A7-4484-9568-D296A4FA1100}" type="presOf" srcId="{9492543A-A069-47DA-A3FE-98CDF2D4DAB7}" destId="{7B6F2B4D-549F-4991-990B-B281476EE3B3}" srcOrd="0" destOrd="0" presId="urn:microsoft.com/office/officeart/2005/8/layout/radial1"/>
    <dgm:cxn modelId="{DBB39732-7F4B-44EC-8257-A2EA9D8A4D81}" srcId="{238C625D-3F9F-408A-87FA-317A1E273E33}" destId="{9B052AEA-E481-4399-8B94-4AB93D7A0E84}" srcOrd="4" destOrd="0" parTransId="{7E169589-A2C6-4A77-A235-E703CB2B49E9}" sibTransId="{1377F669-DB29-4C61-B418-4A7A85B593CE}"/>
    <dgm:cxn modelId="{A815B734-6659-4942-BD8F-F48F54A6CE88}" type="presOf" srcId="{9B052AEA-E481-4399-8B94-4AB93D7A0E84}" destId="{26090C8E-2BC1-4CD6-B4D1-FB38D5D9B5F9}" srcOrd="0" destOrd="0" presId="urn:microsoft.com/office/officeart/2005/8/layout/radial1"/>
    <dgm:cxn modelId="{00C84838-5489-4AFB-BBCC-25BD7F87E79D}" type="presOf" srcId="{238C625D-3F9F-408A-87FA-317A1E273E33}" destId="{199B254D-ACD2-4C0D-80A9-17437CAFB454}" srcOrd="0" destOrd="0" presId="urn:microsoft.com/office/officeart/2005/8/layout/radial1"/>
    <dgm:cxn modelId="{464C4C5F-21FC-49F3-9291-1113BA54DE93}" type="presOf" srcId="{A7A66C03-DABA-494B-BDC0-4014873E4F72}" destId="{D5665C59-C6BA-4C72-B169-2E01D8D58435}" srcOrd="1" destOrd="0" presId="urn:microsoft.com/office/officeart/2005/8/layout/radial1"/>
    <dgm:cxn modelId="{652DFF61-CC77-49DC-AB59-B0A4C95BB974}" srcId="{238C625D-3F9F-408A-87FA-317A1E273E33}" destId="{3E9CD10A-1C08-4239-B00D-0270608A37B8}" srcOrd="3" destOrd="0" parTransId="{8CBC93C4-C52B-4C43-86EE-14EFA9B53DBC}" sibTransId="{1A65DBA2-E1EE-4A00-9FA8-8EDED610E80B}"/>
    <dgm:cxn modelId="{D5B0C943-61AF-464F-AD4F-F31DA7BDD004}" type="presOf" srcId="{8CBC93C4-C52B-4C43-86EE-14EFA9B53DBC}" destId="{8DA82902-9390-441E-B724-A92FFF328532}" srcOrd="0" destOrd="0" presId="urn:microsoft.com/office/officeart/2005/8/layout/radial1"/>
    <dgm:cxn modelId="{1EFD3D64-3BB9-4AF4-8ADC-3EDD9C35986C}" type="presOf" srcId="{A3150994-4C02-49C6-BAA6-9C7DE2495DF4}" destId="{D1F61B63-4A71-4F02-A1DE-EA0B1783DAB3}" srcOrd="1" destOrd="0" presId="urn:microsoft.com/office/officeart/2005/8/layout/radial1"/>
    <dgm:cxn modelId="{FF18FD57-B7B5-4653-B4B6-1FB167E08DBE}" srcId="{0875C86C-6E1A-4D8A-B428-0F83B82011FF}" destId="{238C625D-3F9F-408A-87FA-317A1E273E33}" srcOrd="0" destOrd="0" parTransId="{D59D0ACE-2A92-4FB0-BEF3-81861548F6F6}" sibTransId="{A3B53486-5AB2-473C-9238-4149CE78F0DA}"/>
    <dgm:cxn modelId="{32FBFE7E-D238-4EB3-A925-645996FDCA77}" type="presOf" srcId="{3E9CD10A-1C08-4239-B00D-0270608A37B8}" destId="{26CEA69B-4FF7-4671-B913-74990021A4C4}" srcOrd="0" destOrd="0" presId="urn:microsoft.com/office/officeart/2005/8/layout/radial1"/>
    <dgm:cxn modelId="{9C9362A9-0229-44F6-B61F-BA2609BCA9F5}" type="presOf" srcId="{0875C86C-6E1A-4D8A-B428-0F83B82011FF}" destId="{178E2D94-FBA9-4E6C-9FD6-D2CAC8737AA3}" srcOrd="0" destOrd="0" presId="urn:microsoft.com/office/officeart/2005/8/layout/radial1"/>
    <dgm:cxn modelId="{D46323AD-7D39-4D5B-81D5-D0E71DFEA571}" type="presOf" srcId="{2B98E14D-3570-4B2F-B9B5-3BF842D53F07}" destId="{518DED56-8FAB-4F92-A420-D939191C41F5}" srcOrd="0" destOrd="0" presId="urn:microsoft.com/office/officeart/2005/8/layout/radial1"/>
    <dgm:cxn modelId="{FEF5E7B1-2D0C-4A27-BE5B-295B4518FFCE}" srcId="{238C625D-3F9F-408A-87FA-317A1E273E33}" destId="{2B98E14D-3570-4B2F-B9B5-3BF842D53F07}" srcOrd="1" destOrd="0" parTransId="{817E2E72-1B06-4BC0-B675-1215B0AFF8D3}" sibTransId="{EF229D64-C99A-424D-8320-3F2F778AFA60}"/>
    <dgm:cxn modelId="{592FF9BB-EDA2-448C-A155-29AB0D54FCAE}" type="presOf" srcId="{A3150994-4C02-49C6-BAA6-9C7DE2495DF4}" destId="{CC3652A2-B9BF-4CD1-AC9C-E3F80D14289C}" srcOrd="0" destOrd="0" presId="urn:microsoft.com/office/officeart/2005/8/layout/radial1"/>
    <dgm:cxn modelId="{C5BB0EBE-57C8-4388-992C-E289CFABF956}" type="presOf" srcId="{7E169589-A2C6-4A77-A235-E703CB2B49E9}" destId="{A0728713-1F2D-4609-9538-241C4BC06313}" srcOrd="0" destOrd="0" presId="urn:microsoft.com/office/officeart/2005/8/layout/radial1"/>
    <dgm:cxn modelId="{74FD96BF-8159-4925-BAFC-72EF56017FB6}" srcId="{238C625D-3F9F-408A-87FA-317A1E273E33}" destId="{9492543A-A069-47DA-A3FE-98CDF2D4DAB7}" srcOrd="0" destOrd="0" parTransId="{A7A66C03-DABA-494B-BDC0-4014873E4F72}" sibTransId="{F4156D78-12DC-47DB-BD0D-3816613E6CE3}"/>
    <dgm:cxn modelId="{158088EE-D010-45EC-94D1-C243D560F52C}" type="presOf" srcId="{A7A66C03-DABA-494B-BDC0-4014873E4F72}" destId="{8962B681-FC11-4933-A600-F4B37AAE64F2}" srcOrd="0" destOrd="0" presId="urn:microsoft.com/office/officeart/2005/8/layout/radial1"/>
    <dgm:cxn modelId="{590834F2-E65A-4FD5-A5FC-13E6CFF69D4F}" type="presOf" srcId="{7E169589-A2C6-4A77-A235-E703CB2B49E9}" destId="{2C169792-F34D-4EE5-B1C3-8901C6CF3F5E}" srcOrd="1" destOrd="0" presId="urn:microsoft.com/office/officeart/2005/8/layout/radial1"/>
    <dgm:cxn modelId="{2AC924F4-83ED-450E-9110-84AEB7F6BF21}" srcId="{238C625D-3F9F-408A-87FA-317A1E273E33}" destId="{57E36166-34BE-4A6F-9079-CFADA2DBC41C}" srcOrd="2" destOrd="0" parTransId="{A3150994-4C02-49C6-BAA6-9C7DE2495DF4}" sibTransId="{90FCBF0C-8B89-4A16-98D6-76BD921A127A}"/>
    <dgm:cxn modelId="{6CC004FA-166A-4D92-9263-475624EAF4C7}" type="presOf" srcId="{817E2E72-1B06-4BC0-B675-1215B0AFF8D3}" destId="{D8A76FB2-6E98-46B1-9BFB-419650687747}" srcOrd="1" destOrd="0" presId="urn:microsoft.com/office/officeart/2005/8/layout/radial1"/>
    <dgm:cxn modelId="{A6212948-3322-4C96-A162-D34ACA76E2F8}" type="presParOf" srcId="{178E2D94-FBA9-4E6C-9FD6-D2CAC8737AA3}" destId="{199B254D-ACD2-4C0D-80A9-17437CAFB454}" srcOrd="0" destOrd="0" presId="urn:microsoft.com/office/officeart/2005/8/layout/radial1"/>
    <dgm:cxn modelId="{ADE9FB6A-130F-4C30-AABA-99EC47F2099B}" type="presParOf" srcId="{178E2D94-FBA9-4E6C-9FD6-D2CAC8737AA3}" destId="{8962B681-FC11-4933-A600-F4B37AAE64F2}" srcOrd="1" destOrd="0" presId="urn:microsoft.com/office/officeart/2005/8/layout/radial1"/>
    <dgm:cxn modelId="{FD531A1E-13E6-4FD8-97D6-7EED4924E8C6}" type="presParOf" srcId="{8962B681-FC11-4933-A600-F4B37AAE64F2}" destId="{D5665C59-C6BA-4C72-B169-2E01D8D58435}" srcOrd="0" destOrd="0" presId="urn:microsoft.com/office/officeart/2005/8/layout/radial1"/>
    <dgm:cxn modelId="{A61E3FEF-8DBF-4A93-9905-94EB58BCD508}" type="presParOf" srcId="{178E2D94-FBA9-4E6C-9FD6-D2CAC8737AA3}" destId="{7B6F2B4D-549F-4991-990B-B281476EE3B3}" srcOrd="2" destOrd="0" presId="urn:microsoft.com/office/officeart/2005/8/layout/radial1"/>
    <dgm:cxn modelId="{50477958-3BD4-4676-8685-4DF1F564CEF4}" type="presParOf" srcId="{178E2D94-FBA9-4E6C-9FD6-D2CAC8737AA3}" destId="{A3E80D59-BC05-4C71-9C7D-90C610998745}" srcOrd="3" destOrd="0" presId="urn:microsoft.com/office/officeart/2005/8/layout/radial1"/>
    <dgm:cxn modelId="{7D5879C6-8C36-4E85-A4E7-81411AE31A9B}" type="presParOf" srcId="{A3E80D59-BC05-4C71-9C7D-90C610998745}" destId="{D8A76FB2-6E98-46B1-9BFB-419650687747}" srcOrd="0" destOrd="0" presId="urn:microsoft.com/office/officeart/2005/8/layout/radial1"/>
    <dgm:cxn modelId="{DF166CE6-1AA1-4F51-A075-9C23967BBCC1}" type="presParOf" srcId="{178E2D94-FBA9-4E6C-9FD6-D2CAC8737AA3}" destId="{518DED56-8FAB-4F92-A420-D939191C41F5}" srcOrd="4" destOrd="0" presId="urn:microsoft.com/office/officeart/2005/8/layout/radial1"/>
    <dgm:cxn modelId="{196C97EA-B566-49A2-A72B-A25346C37570}" type="presParOf" srcId="{178E2D94-FBA9-4E6C-9FD6-D2CAC8737AA3}" destId="{CC3652A2-B9BF-4CD1-AC9C-E3F80D14289C}" srcOrd="5" destOrd="0" presId="urn:microsoft.com/office/officeart/2005/8/layout/radial1"/>
    <dgm:cxn modelId="{71B60DED-51CF-4DFD-B154-4DE0157300EF}" type="presParOf" srcId="{CC3652A2-B9BF-4CD1-AC9C-E3F80D14289C}" destId="{D1F61B63-4A71-4F02-A1DE-EA0B1783DAB3}" srcOrd="0" destOrd="0" presId="urn:microsoft.com/office/officeart/2005/8/layout/radial1"/>
    <dgm:cxn modelId="{9392F16E-C410-4037-9F87-819A06F4BDD1}" type="presParOf" srcId="{178E2D94-FBA9-4E6C-9FD6-D2CAC8737AA3}" destId="{E3A79645-1B3E-48F5-B65D-0291A807CAA1}" srcOrd="6" destOrd="0" presId="urn:microsoft.com/office/officeart/2005/8/layout/radial1"/>
    <dgm:cxn modelId="{4D4DCF75-549F-4CE5-82B1-2443C91954B0}" type="presParOf" srcId="{178E2D94-FBA9-4E6C-9FD6-D2CAC8737AA3}" destId="{8DA82902-9390-441E-B724-A92FFF328532}" srcOrd="7" destOrd="0" presId="urn:microsoft.com/office/officeart/2005/8/layout/radial1"/>
    <dgm:cxn modelId="{37F45124-F09E-45F3-88BF-EFD15AD099C9}" type="presParOf" srcId="{8DA82902-9390-441E-B724-A92FFF328532}" destId="{68782863-3C8B-490A-BF74-47BA0D24123B}" srcOrd="0" destOrd="0" presId="urn:microsoft.com/office/officeart/2005/8/layout/radial1"/>
    <dgm:cxn modelId="{E3F61CFD-0ACF-4FED-A6D7-D400C885F026}" type="presParOf" srcId="{178E2D94-FBA9-4E6C-9FD6-D2CAC8737AA3}" destId="{26CEA69B-4FF7-4671-B913-74990021A4C4}" srcOrd="8" destOrd="0" presId="urn:microsoft.com/office/officeart/2005/8/layout/radial1"/>
    <dgm:cxn modelId="{EB2DE01F-AEF0-4B9D-8C40-879164544B68}" type="presParOf" srcId="{178E2D94-FBA9-4E6C-9FD6-D2CAC8737AA3}" destId="{A0728713-1F2D-4609-9538-241C4BC06313}" srcOrd="9" destOrd="0" presId="urn:microsoft.com/office/officeart/2005/8/layout/radial1"/>
    <dgm:cxn modelId="{75857220-1EA3-4471-9E0C-FCF4BD03D071}" type="presParOf" srcId="{A0728713-1F2D-4609-9538-241C4BC06313}" destId="{2C169792-F34D-4EE5-B1C3-8901C6CF3F5E}" srcOrd="0" destOrd="0" presId="urn:microsoft.com/office/officeart/2005/8/layout/radial1"/>
    <dgm:cxn modelId="{99B394D8-7454-4E98-A142-A50DDAB50E51}" type="presParOf" srcId="{178E2D94-FBA9-4E6C-9FD6-D2CAC8737AA3}" destId="{26090C8E-2BC1-4CD6-B4D1-FB38D5D9B5F9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9B254D-ACD2-4C0D-80A9-17437CAFB454}">
      <dsp:nvSpPr>
        <dsp:cNvPr id="0" name=""/>
        <dsp:cNvSpPr/>
      </dsp:nvSpPr>
      <dsp:spPr>
        <a:xfrm>
          <a:off x="3283320" y="1419872"/>
          <a:ext cx="2658851" cy="1639466"/>
        </a:xfrm>
        <a:prstGeom prst="ellipse">
          <a:avLst/>
        </a:prstGeom>
        <a:solidFill>
          <a:srgbClr val="FFD44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400" kern="1200" dirty="0">
              <a:solidFill>
                <a:schemeClr val="tx1"/>
              </a:solidFill>
            </a:rPr>
            <a:t>14.-21.07.2019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400" kern="1200" dirty="0">
              <a:solidFill>
                <a:schemeClr val="tx1"/>
              </a:solidFill>
            </a:rPr>
            <a:t>in Martigny</a:t>
          </a:r>
        </a:p>
      </dsp:txBody>
      <dsp:txXfrm>
        <a:off x="3672700" y="1659966"/>
        <a:ext cx="1880091" cy="1159278"/>
      </dsp:txXfrm>
    </dsp:sp>
    <dsp:sp modelId="{8962B681-FC11-4933-A600-F4B37AAE64F2}">
      <dsp:nvSpPr>
        <dsp:cNvPr id="0" name=""/>
        <dsp:cNvSpPr/>
      </dsp:nvSpPr>
      <dsp:spPr>
        <a:xfrm rot="13163642">
          <a:off x="3521488" y="1466166"/>
          <a:ext cx="330593" cy="26015"/>
        </a:xfrm>
        <a:custGeom>
          <a:avLst/>
          <a:gdLst/>
          <a:ahLst/>
          <a:cxnLst/>
          <a:rect l="0" t="0" r="0" b="0"/>
          <a:pathLst>
            <a:path>
              <a:moveTo>
                <a:pt x="0" y="13007"/>
              </a:moveTo>
              <a:lnTo>
                <a:pt x="330593" y="1300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>
            <a:solidFill>
              <a:schemeClr val="tx1"/>
            </a:solidFill>
          </a:endParaRPr>
        </a:p>
      </dsp:txBody>
      <dsp:txXfrm rot="10800000">
        <a:off x="3678520" y="1470909"/>
        <a:ext cx="16529" cy="16529"/>
      </dsp:txXfrm>
    </dsp:sp>
    <dsp:sp modelId="{7B6F2B4D-549F-4991-990B-B281476EE3B3}">
      <dsp:nvSpPr>
        <dsp:cNvPr id="0" name=""/>
        <dsp:cNvSpPr/>
      </dsp:nvSpPr>
      <dsp:spPr>
        <a:xfrm>
          <a:off x="1810796" y="171708"/>
          <a:ext cx="2191720" cy="1333593"/>
        </a:xfrm>
        <a:prstGeom prst="ellipse">
          <a:avLst/>
        </a:prstGeom>
        <a:solidFill>
          <a:srgbClr val="B2D69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100" kern="1200" dirty="0">
              <a:solidFill>
                <a:schemeClr val="tx1"/>
              </a:solidFill>
            </a:rPr>
            <a:t>Teilnehmer: </a:t>
          </a:r>
          <a:br>
            <a:rPr lang="de-CH" sz="1100" kern="1200" dirty="0">
              <a:solidFill>
                <a:schemeClr val="tx1"/>
              </a:solidFill>
            </a:rPr>
          </a:br>
          <a:r>
            <a:rPr lang="de-CH" sz="1100" kern="1200" dirty="0">
              <a:solidFill>
                <a:schemeClr val="tx1"/>
              </a:solidFill>
            </a:rPr>
            <a:t>ca. 1000 Jugendliche / ca. 60-65 Teams aus über </a:t>
          </a:r>
          <a:br>
            <a:rPr lang="de-CH" sz="1100" kern="1200" dirty="0">
              <a:solidFill>
                <a:schemeClr val="tx1"/>
              </a:solidFill>
            </a:rPr>
          </a:br>
          <a:r>
            <a:rPr lang="de-CH" sz="1100" kern="1200" dirty="0">
              <a:solidFill>
                <a:schemeClr val="tx1"/>
              </a:solidFill>
            </a:rPr>
            <a:t>25 Nationen</a:t>
          </a:r>
        </a:p>
      </dsp:txBody>
      <dsp:txXfrm>
        <a:off x="2131766" y="367008"/>
        <a:ext cx="1549780" cy="942993"/>
      </dsp:txXfrm>
    </dsp:sp>
    <dsp:sp modelId="{A3E80D59-BC05-4C71-9C7D-90C610998745}">
      <dsp:nvSpPr>
        <dsp:cNvPr id="0" name=""/>
        <dsp:cNvSpPr/>
      </dsp:nvSpPr>
      <dsp:spPr>
        <a:xfrm rot="21556508">
          <a:off x="5941882" y="2208276"/>
          <a:ext cx="237862" cy="26015"/>
        </a:xfrm>
        <a:custGeom>
          <a:avLst/>
          <a:gdLst/>
          <a:ahLst/>
          <a:cxnLst/>
          <a:rect l="0" t="0" r="0" b="0"/>
          <a:pathLst>
            <a:path>
              <a:moveTo>
                <a:pt x="0" y="13007"/>
              </a:moveTo>
              <a:lnTo>
                <a:pt x="237862" y="1300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>
            <a:solidFill>
              <a:schemeClr val="tx1"/>
            </a:solidFill>
          </a:endParaRPr>
        </a:p>
      </dsp:txBody>
      <dsp:txXfrm>
        <a:off x="6054867" y="2215337"/>
        <a:ext cx="11893" cy="11893"/>
      </dsp:txXfrm>
    </dsp:sp>
    <dsp:sp modelId="{518DED56-8FAB-4F92-A420-D939191C41F5}">
      <dsp:nvSpPr>
        <dsp:cNvPr id="0" name=""/>
        <dsp:cNvSpPr/>
      </dsp:nvSpPr>
      <dsp:spPr>
        <a:xfrm>
          <a:off x="6179465" y="1370719"/>
          <a:ext cx="2653863" cy="1664550"/>
        </a:xfrm>
        <a:prstGeom prst="ellipse">
          <a:avLst/>
        </a:prstGeom>
        <a:solidFill>
          <a:srgbClr val="98C0E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100" kern="1200" dirty="0">
              <a:solidFill>
                <a:schemeClr val="tx1"/>
              </a:solidFill>
            </a:rPr>
            <a:t>Helfer: </a:t>
          </a:r>
          <a:br>
            <a:rPr lang="de-CH" sz="1100" kern="1200" dirty="0">
              <a:solidFill>
                <a:schemeClr val="tx1"/>
              </a:solidFill>
            </a:rPr>
          </a:br>
          <a:r>
            <a:rPr lang="de-CH" sz="1100" kern="1200" dirty="0">
              <a:solidFill>
                <a:schemeClr val="tx1"/>
              </a:solidFill>
            </a:rPr>
            <a:t>ca. 1500 Manntage</a:t>
          </a:r>
        </a:p>
      </dsp:txBody>
      <dsp:txXfrm>
        <a:off x="6568114" y="1614487"/>
        <a:ext cx="1876565" cy="1177014"/>
      </dsp:txXfrm>
    </dsp:sp>
    <dsp:sp modelId="{CC3652A2-B9BF-4CD1-AC9C-E3F80D14289C}">
      <dsp:nvSpPr>
        <dsp:cNvPr id="0" name=""/>
        <dsp:cNvSpPr/>
      </dsp:nvSpPr>
      <dsp:spPr>
        <a:xfrm rot="3700651">
          <a:off x="4946602" y="3147531"/>
          <a:ext cx="324963" cy="26015"/>
        </a:xfrm>
        <a:custGeom>
          <a:avLst/>
          <a:gdLst/>
          <a:ahLst/>
          <a:cxnLst/>
          <a:rect l="0" t="0" r="0" b="0"/>
          <a:pathLst>
            <a:path>
              <a:moveTo>
                <a:pt x="0" y="13007"/>
              </a:moveTo>
              <a:lnTo>
                <a:pt x="324963" y="1300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>
            <a:solidFill>
              <a:schemeClr val="tx1"/>
            </a:solidFill>
          </a:endParaRPr>
        </a:p>
      </dsp:txBody>
      <dsp:txXfrm>
        <a:off x="5100960" y="3152415"/>
        <a:ext cx="16248" cy="16248"/>
      </dsp:txXfrm>
    </dsp:sp>
    <dsp:sp modelId="{E3A79645-1B3E-48F5-B65D-0291A807CAA1}">
      <dsp:nvSpPr>
        <dsp:cNvPr id="0" name=""/>
        <dsp:cNvSpPr/>
      </dsp:nvSpPr>
      <dsp:spPr>
        <a:xfrm>
          <a:off x="4442835" y="3281274"/>
          <a:ext cx="2064282" cy="1116324"/>
        </a:xfrm>
        <a:prstGeom prst="ellipse">
          <a:avLst/>
        </a:prstGeom>
        <a:solidFill>
          <a:srgbClr val="BABAB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600" kern="1200" dirty="0">
              <a:solidFill>
                <a:schemeClr val="tx1"/>
              </a:solidFill>
            </a:rPr>
            <a:t>Entscheid ZV:</a:t>
          </a:r>
          <a:br>
            <a:rPr lang="de-CH" sz="1600" kern="1200" dirty="0">
              <a:solidFill>
                <a:schemeClr val="tx1"/>
              </a:solidFill>
            </a:rPr>
          </a:br>
          <a:r>
            <a:rPr lang="de-CH" sz="1600" kern="1200" dirty="0">
              <a:solidFill>
                <a:schemeClr val="tx1"/>
              </a:solidFill>
            </a:rPr>
            <a:t>- Kostendeckend </a:t>
          </a:r>
          <a:br>
            <a:rPr lang="de-CH" sz="1600" kern="1200" dirty="0">
              <a:solidFill>
                <a:schemeClr val="tx1"/>
              </a:solidFill>
            </a:rPr>
          </a:br>
          <a:r>
            <a:rPr lang="de-CH" sz="1600" kern="1200" dirty="0">
              <a:solidFill>
                <a:schemeClr val="tx1"/>
              </a:solidFill>
            </a:rPr>
            <a:t>- Defizitgarantie</a:t>
          </a:r>
          <a:br>
            <a:rPr lang="de-CH" sz="1600" kern="1200" dirty="0">
              <a:solidFill>
                <a:schemeClr val="tx1"/>
              </a:solidFill>
            </a:rPr>
          </a:br>
          <a:endParaRPr lang="de-CH" sz="1600" kern="1200" dirty="0">
            <a:solidFill>
              <a:schemeClr val="tx1"/>
            </a:solidFill>
          </a:endParaRPr>
        </a:p>
      </dsp:txBody>
      <dsp:txXfrm>
        <a:off x="4745142" y="3444756"/>
        <a:ext cx="1459668" cy="789360"/>
      </dsp:txXfrm>
    </dsp:sp>
    <dsp:sp modelId="{8DA82902-9390-441E-B724-A92FFF328532}">
      <dsp:nvSpPr>
        <dsp:cNvPr id="0" name=""/>
        <dsp:cNvSpPr/>
      </dsp:nvSpPr>
      <dsp:spPr>
        <a:xfrm rot="9765155">
          <a:off x="2910267" y="2673354"/>
          <a:ext cx="526915" cy="26015"/>
        </a:xfrm>
        <a:custGeom>
          <a:avLst/>
          <a:gdLst/>
          <a:ahLst/>
          <a:cxnLst/>
          <a:rect l="0" t="0" r="0" b="0"/>
          <a:pathLst>
            <a:path>
              <a:moveTo>
                <a:pt x="0" y="13007"/>
              </a:moveTo>
              <a:lnTo>
                <a:pt x="526915" y="1300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>
            <a:solidFill>
              <a:schemeClr val="tx1"/>
            </a:solidFill>
          </a:endParaRPr>
        </a:p>
      </dsp:txBody>
      <dsp:txXfrm rot="10800000">
        <a:off x="3160552" y="2673189"/>
        <a:ext cx="26345" cy="26345"/>
      </dsp:txXfrm>
    </dsp:sp>
    <dsp:sp modelId="{26CEA69B-4FF7-4671-B913-74990021A4C4}">
      <dsp:nvSpPr>
        <dsp:cNvPr id="0" name=""/>
        <dsp:cNvSpPr/>
      </dsp:nvSpPr>
      <dsp:spPr>
        <a:xfrm>
          <a:off x="582252" y="2184916"/>
          <a:ext cx="2429033" cy="1857868"/>
        </a:xfrm>
        <a:prstGeom prst="ellipse">
          <a:avLst/>
        </a:prstGeom>
        <a:solidFill>
          <a:srgbClr val="DC8DF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100" kern="1200" dirty="0" err="1">
              <a:solidFill>
                <a:schemeClr val="tx1"/>
              </a:solidFill>
            </a:rPr>
            <a:t>Bewerter</a:t>
          </a:r>
          <a:r>
            <a:rPr lang="de-CH" sz="1100" kern="1200" dirty="0">
              <a:solidFill>
                <a:schemeClr val="tx1"/>
              </a:solidFill>
            </a:rPr>
            <a:t>: </a:t>
          </a:r>
          <a:br>
            <a:rPr lang="de-CH" sz="1100" kern="1200" dirty="0">
              <a:solidFill>
                <a:schemeClr val="tx1"/>
              </a:solidFill>
            </a:rPr>
          </a:br>
          <a:r>
            <a:rPr lang="de-CH" sz="1100" kern="1200" dirty="0">
              <a:solidFill>
                <a:schemeClr val="tx1"/>
              </a:solidFill>
            </a:rPr>
            <a:t>ca. 70 Personen</a:t>
          </a:r>
        </a:p>
      </dsp:txBody>
      <dsp:txXfrm>
        <a:off x="937976" y="2456994"/>
        <a:ext cx="1717585" cy="1313712"/>
      </dsp:txXfrm>
    </dsp:sp>
    <dsp:sp modelId="{A0728713-1F2D-4609-9538-241C4BC06313}">
      <dsp:nvSpPr>
        <dsp:cNvPr id="0" name=""/>
        <dsp:cNvSpPr/>
      </dsp:nvSpPr>
      <dsp:spPr>
        <a:xfrm rot="18785975">
          <a:off x="5248826" y="1451267"/>
          <a:ext cx="178900" cy="26015"/>
        </a:xfrm>
        <a:custGeom>
          <a:avLst/>
          <a:gdLst/>
          <a:ahLst/>
          <a:cxnLst/>
          <a:rect l="0" t="0" r="0" b="0"/>
          <a:pathLst>
            <a:path>
              <a:moveTo>
                <a:pt x="0" y="13007"/>
              </a:moveTo>
              <a:lnTo>
                <a:pt x="178900" y="130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33804" y="1459802"/>
        <a:ext cx="8945" cy="8945"/>
      </dsp:txXfrm>
    </dsp:sp>
    <dsp:sp modelId="{26090C8E-2BC1-4CD6-B4D1-FB38D5D9B5F9}">
      <dsp:nvSpPr>
        <dsp:cNvPr id="0" name=""/>
        <dsp:cNvSpPr/>
      </dsp:nvSpPr>
      <dsp:spPr>
        <a:xfrm>
          <a:off x="4718929" y="136759"/>
          <a:ext cx="2475255" cy="1333593"/>
        </a:xfrm>
        <a:prstGeom prst="ellipse">
          <a:avLst/>
        </a:prstGeom>
        <a:solidFill>
          <a:srgbClr val="EA646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100" kern="1200" dirty="0">
              <a:solidFill>
                <a:schemeClr val="tx1"/>
              </a:solidFill>
            </a:rPr>
            <a:t>Mögliche Partner:</a:t>
          </a:r>
          <a:br>
            <a:rPr lang="de-CH" sz="1100" kern="1200" dirty="0">
              <a:solidFill>
                <a:schemeClr val="tx1"/>
              </a:solidFill>
            </a:rPr>
          </a:br>
          <a:r>
            <a:rPr lang="de-CH" sz="1100" kern="1200" dirty="0">
              <a:solidFill>
                <a:schemeClr val="tx1"/>
              </a:solidFill>
            </a:rPr>
            <a:t>- Zivilschutz</a:t>
          </a:r>
        </a:p>
      </dsp:txBody>
      <dsp:txXfrm>
        <a:off x="5081422" y="332059"/>
        <a:ext cx="1750269" cy="9429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5969E5-E209-491A-800C-2243918ABE6A}" type="datetimeFigureOut">
              <a:rPr lang="fi-FI" smtClean="0"/>
              <a:t>20.2.2019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C5B5A0-253E-4B00-BCD0-102B0588A5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5382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71CAE5-9C4C-4FDD-9C29-5B5506ACC0D0}" type="slidenum">
              <a:rPr kumimoji="0" lang="de-CH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CH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0692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71CAE5-9C4C-4FDD-9C29-5B5506ACC0D0}" type="slidenum">
              <a:rPr kumimoji="0" lang="de-CH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CH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4968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71CAE5-9C4C-4FDD-9C29-5B5506ACC0D0}" type="slidenum">
              <a:rPr kumimoji="0" lang="de-CH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CH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2901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71CAE5-9C4C-4FDD-9C29-5B5506ACC0D0}" type="slidenum">
              <a:rPr kumimoji="0" lang="de-CH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CH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3125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71CAE5-9C4C-4FDD-9C29-5B5506ACC0D0}" type="slidenum">
              <a:rPr kumimoji="0" lang="de-CH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CH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3469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71CAE5-9C4C-4FDD-9C29-5B5506ACC0D0}" type="slidenum">
              <a:rPr kumimoji="0" lang="de-CH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CH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24253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71CAE5-9C4C-4FDD-9C29-5B5506ACC0D0}" type="slidenum">
              <a:rPr kumimoji="0" lang="de-CH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e-CH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8924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71CAE5-9C4C-4FDD-9C29-5B5506ACC0D0}" type="slidenum">
              <a:rPr kumimoji="0" lang="de-CH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e-CH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56402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71CAE5-9C4C-4FDD-9C29-5B5506ACC0D0}" type="slidenum">
              <a:rPr kumimoji="0" lang="de-CH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de-CH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8587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3921" y="2130428"/>
            <a:ext cx="1036416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9760" y="3886200"/>
            <a:ext cx="8534401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78114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10562" y="1600203"/>
            <a:ext cx="10972801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3173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41601" y="274641"/>
            <a:ext cx="274176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10562" y="274641"/>
            <a:ext cx="8046721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16894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610562" y="274641"/>
            <a:ext cx="10972801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8887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0562" y="1600203"/>
            <a:ext cx="10972801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43365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840" y="4406903"/>
            <a:ext cx="1036224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840" y="2906713"/>
            <a:ext cx="10362241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038071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10560" y="1600203"/>
            <a:ext cx="539328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88162" y="1600203"/>
            <a:ext cx="5395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80671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10560" y="1535113"/>
            <a:ext cx="538560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0560" y="2174875"/>
            <a:ext cx="5385601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922" y="1535113"/>
            <a:ext cx="538944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922" y="2174875"/>
            <a:ext cx="5389441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6818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4512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95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0" y="273050"/>
            <a:ext cx="4010881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7362" y="273053"/>
            <a:ext cx="68160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10560" y="1435103"/>
            <a:ext cx="4010881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5226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0402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90402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90402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68937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6">
            <a:extLst>
              <a:ext uri="{FF2B5EF4-FFF2-40B4-BE49-F238E27FC236}">
                <a16:creationId xmlns:a16="http://schemas.microsoft.com/office/drawing/2014/main" id="{24735601-D245-4821-AFBA-DC2C7C0DF8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9106" y="115889"/>
            <a:ext cx="1058909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" name="Rechteck 15">
            <a:extLst>
              <a:ext uri="{FF2B5EF4-FFF2-40B4-BE49-F238E27FC236}">
                <a16:creationId xmlns:a16="http://schemas.microsoft.com/office/drawing/2014/main" id="{40DF47D9-CCEC-4C24-8C87-2AD3BA6487E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692186"/>
            <a:ext cx="646331" cy="35394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Blip>
                <a:blip r:embed="rId15"/>
              </a:buBlip>
              <a:defRPr/>
            </a:pPr>
            <a:endParaRPr lang="de-AT" altLang="de-DE" sz="2000"/>
          </a:p>
        </p:txBody>
      </p:sp>
      <p:sp>
        <p:nvSpPr>
          <p:cNvPr id="1028" name="Rechteck 4">
            <a:extLst>
              <a:ext uri="{FF2B5EF4-FFF2-40B4-BE49-F238E27FC236}">
                <a16:creationId xmlns:a16="http://schemas.microsoft.com/office/drawing/2014/main" id="{D47C6C18-E7C2-44AE-BD29-11D2B0B18E8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73061"/>
            <a:ext cx="646331" cy="35394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Blip>
                <a:blip r:embed="rId15"/>
              </a:buBlip>
              <a:defRPr/>
            </a:pPr>
            <a:endParaRPr lang="de-AT" altLang="de-DE" sz="2000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D1D59AB5-0D66-4F0D-A4E4-CC32F94BBB2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3252789"/>
            <a:ext cx="104448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lang="de-AT" altLang="de-DE" sz="2000"/>
          </a:p>
        </p:txBody>
      </p:sp>
      <p:sp>
        <p:nvSpPr>
          <p:cNvPr id="1030" name="Text Box 9">
            <a:extLst>
              <a:ext uri="{FF2B5EF4-FFF2-40B4-BE49-F238E27FC236}">
                <a16:creationId xmlns:a16="http://schemas.microsoft.com/office/drawing/2014/main" id="{6F6F95D2-F1D7-4BE9-AE96-F6870373E77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15041" y="6324601"/>
            <a:ext cx="101376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87FA2776-FF77-46D7-BCDC-A2EA686B5FC1}" type="slidenum">
              <a:rPr lang="it-IT" altLang="de-DE" sz="1800" b="1" smtClean="0">
                <a:solidFill>
                  <a:srgbClr val="B2B2B2"/>
                </a:solidFill>
                <a:latin typeface="Tahoma" panose="020B0604030504040204" pitchFamily="34" charset="0"/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it-IT" altLang="de-DE" sz="1800" b="1">
              <a:solidFill>
                <a:srgbClr val="B2B2B2"/>
              </a:solidFill>
              <a:latin typeface="Tahoma" panose="020B0604030504040204" pitchFamily="34" charset="0"/>
            </a:endParaRPr>
          </a:p>
        </p:txBody>
      </p:sp>
      <p:pic>
        <p:nvPicPr>
          <p:cNvPr id="1031" name="Picture 38">
            <a:extLst>
              <a:ext uri="{FF2B5EF4-FFF2-40B4-BE49-F238E27FC236}">
                <a16:creationId xmlns:a16="http://schemas.microsoft.com/office/drawing/2014/main" id="{537B0E59-DD87-45A2-A461-DEF9AF68DCE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105"/>
          <a:stretch>
            <a:fillRect/>
          </a:stretch>
        </p:blipFill>
        <p:spPr bwMode="auto">
          <a:xfrm>
            <a:off x="174721" y="981076"/>
            <a:ext cx="608639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2" name="Group 47">
            <a:extLst>
              <a:ext uri="{FF2B5EF4-FFF2-40B4-BE49-F238E27FC236}">
                <a16:creationId xmlns:a16="http://schemas.microsoft.com/office/drawing/2014/main" id="{3CFE354C-5815-450F-A427-E9395159F1D2}"/>
              </a:ext>
            </a:extLst>
          </p:cNvPr>
          <p:cNvGrpSpPr>
            <a:grpSpLocks/>
          </p:cNvGrpSpPr>
          <p:nvPr userDrawn="1"/>
        </p:nvGrpSpPr>
        <p:grpSpPr bwMode="auto">
          <a:xfrm rot="-5400000">
            <a:off x="-1688026" y="4139223"/>
            <a:ext cx="4341813" cy="616319"/>
            <a:chOff x="2082" y="2069"/>
            <a:chExt cx="2735" cy="321"/>
          </a:xfrm>
        </p:grpSpPr>
        <p:sp>
          <p:nvSpPr>
            <p:cNvPr id="1036" name="WordArt 44">
              <a:extLst>
                <a:ext uri="{FF2B5EF4-FFF2-40B4-BE49-F238E27FC236}">
                  <a16:creationId xmlns:a16="http://schemas.microsoft.com/office/drawing/2014/main" id="{C0CC287F-C4DD-4EAE-8126-CCA5378D303E}"/>
                </a:ext>
              </a:extLst>
            </p:cNvPr>
            <p:cNvSpPr>
              <a:spLocks noChangeArrowheads="1" noChangeShapeType="1" noTextEdit="1"/>
            </p:cNvSpPr>
            <p:nvPr userDrawn="1"/>
          </p:nvSpPr>
          <p:spPr bwMode="auto">
            <a:xfrm>
              <a:off x="2082" y="2069"/>
              <a:ext cx="2731" cy="4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de-DE" sz="1000" kern="10">
                  <a:solidFill>
                    <a:srgbClr val="FF0000">
                      <a:alpha val="89803"/>
                    </a:srgbClr>
                  </a:solidFill>
                  <a:cs typeface="Arial" panose="020B0604020202020204" pitchFamily="34" charset="0"/>
                </a:rPr>
                <a:t>INTERNATIONAL   ASSOCIATION   OF   FIRE   AND   RESCUE   SERVICES</a:t>
              </a:r>
            </a:p>
          </p:txBody>
        </p:sp>
        <p:sp>
          <p:nvSpPr>
            <p:cNvPr id="1037" name="WordArt 45">
              <a:extLst>
                <a:ext uri="{FF2B5EF4-FFF2-40B4-BE49-F238E27FC236}">
                  <a16:creationId xmlns:a16="http://schemas.microsoft.com/office/drawing/2014/main" id="{E8F7FC5C-B071-4BD8-8C26-D153618490A5}"/>
                </a:ext>
              </a:extLst>
            </p:cNvPr>
            <p:cNvSpPr>
              <a:spLocks noChangeArrowheads="1" noChangeShapeType="1" noTextEdit="1"/>
            </p:cNvSpPr>
            <p:nvPr userDrawn="1"/>
          </p:nvSpPr>
          <p:spPr bwMode="auto">
            <a:xfrm>
              <a:off x="2086" y="2205"/>
              <a:ext cx="2731" cy="4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de-DE" sz="1000" kern="10">
                  <a:solidFill>
                    <a:schemeClr val="accent1">
                      <a:alpha val="89803"/>
                    </a:schemeClr>
                  </a:solidFill>
                  <a:cs typeface="Arial" panose="020B0604020202020204" pitchFamily="34" charset="0"/>
                </a:rPr>
                <a:t>INTERNATIONALE   VEREINIGUNG   DES FEUERWEHR UND RETTUNGSWESENS</a:t>
              </a:r>
            </a:p>
          </p:txBody>
        </p:sp>
        <p:sp>
          <p:nvSpPr>
            <p:cNvPr id="1038" name="WordArt 46">
              <a:extLst>
                <a:ext uri="{FF2B5EF4-FFF2-40B4-BE49-F238E27FC236}">
                  <a16:creationId xmlns:a16="http://schemas.microsoft.com/office/drawing/2014/main" id="{FCC868C8-4A51-4060-A3B6-26CE1C03E666}"/>
                </a:ext>
              </a:extLst>
            </p:cNvPr>
            <p:cNvSpPr>
              <a:spLocks noChangeArrowheads="1" noChangeShapeType="1" noTextEdit="1"/>
            </p:cNvSpPr>
            <p:nvPr userDrawn="1"/>
          </p:nvSpPr>
          <p:spPr bwMode="auto">
            <a:xfrm>
              <a:off x="2086" y="2322"/>
              <a:ext cx="2731" cy="6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de-DE" sz="1000" kern="10">
                  <a:solidFill>
                    <a:schemeClr val="accent1">
                      <a:alpha val="89803"/>
                    </a:schemeClr>
                  </a:solidFill>
                  <a:cs typeface="Arial" panose="020B0604020202020204" pitchFamily="34" charset="0"/>
                </a:rPr>
                <a:t>ASSOCIATON  INTERNATIONALE   DES   SERVICES   D ÍNCENDIE   ET   DE   SECOURS</a:t>
              </a:r>
            </a:p>
          </p:txBody>
        </p:sp>
      </p:grpSp>
      <p:sp>
        <p:nvSpPr>
          <p:cNvPr id="1033" name="Rectangle 24">
            <a:extLst>
              <a:ext uri="{FF2B5EF4-FFF2-40B4-BE49-F238E27FC236}">
                <a16:creationId xmlns:a16="http://schemas.microsoft.com/office/drawing/2014/main" id="{84353CF2-CCF1-40EC-A9A1-55FF2951721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87314"/>
            <a:ext cx="8620800" cy="101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de-DE" altLang="de-DE" sz="1900" b="1" dirty="0">
                <a:solidFill>
                  <a:schemeClr val="bg1"/>
                </a:solidFill>
              </a:rPr>
              <a:t>Jugendfeuerwehr-</a:t>
            </a:r>
            <a:r>
              <a:rPr lang="de-DE" altLang="de-DE" sz="1900" b="1" dirty="0" err="1">
                <a:solidFill>
                  <a:schemeClr val="bg1"/>
                </a:solidFill>
              </a:rPr>
              <a:t>Leistungsbewerb</a:t>
            </a:r>
            <a:r>
              <a:rPr lang="de-DE" altLang="de-DE" sz="1900" b="1" dirty="0">
                <a:solidFill>
                  <a:schemeClr val="bg1"/>
                </a:solidFill>
              </a:rPr>
              <a:t> </a:t>
            </a:r>
          </a:p>
          <a:p>
            <a:pPr algn="ctr"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de-DE" altLang="de-DE" sz="1900" b="1" dirty="0"/>
              <a:t>14. - 21. Juli 2019 </a:t>
            </a:r>
          </a:p>
          <a:p>
            <a:pPr algn="ctr"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de-DE" altLang="de-DE" sz="1900" b="1" i="1" dirty="0">
                <a:solidFill>
                  <a:schemeClr val="bg1"/>
                </a:solidFill>
              </a:rPr>
              <a:t>Martigny, Schweiz</a:t>
            </a:r>
            <a:endParaRPr lang="de-AT" altLang="de-DE" sz="1900" b="1" i="1" dirty="0">
              <a:solidFill>
                <a:schemeClr val="bg1"/>
              </a:solidFill>
            </a:endParaRPr>
          </a:p>
        </p:txBody>
      </p:sp>
      <p:sp>
        <p:nvSpPr>
          <p:cNvPr id="1034" name="Rechteck 14">
            <a:extLst>
              <a:ext uri="{FF2B5EF4-FFF2-40B4-BE49-F238E27FC236}">
                <a16:creationId xmlns:a16="http://schemas.microsoft.com/office/drawing/2014/main" id="{3A628FFD-E22F-4700-94DF-E9C4DD5B419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382624"/>
            <a:ext cx="646331" cy="35394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Blip>
                <a:blip r:embed="rId15"/>
              </a:buBlip>
              <a:defRPr/>
            </a:pPr>
            <a:endParaRPr lang="de-AT" altLang="de-DE" sz="2000"/>
          </a:p>
        </p:txBody>
      </p:sp>
      <p:pic>
        <p:nvPicPr>
          <p:cNvPr id="1035" name="Picture 16">
            <a:extLst>
              <a:ext uri="{FF2B5EF4-FFF2-40B4-BE49-F238E27FC236}">
                <a16:creationId xmlns:a16="http://schemas.microsoft.com/office/drawing/2014/main" id="{D77127C5-B154-4AED-90A2-BA46D3AD28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20785" y="88901"/>
            <a:ext cx="1058909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4472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5.png"/><Relationship Id="rId9" Type="http://schemas.microsoft.com/office/2007/relationships/diagramDrawing" Target="../diagrams/drawin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84868" y="723997"/>
            <a:ext cx="7560469" cy="523927"/>
          </a:xfrm>
          <a:solidFill>
            <a:schemeClr val="accent2"/>
          </a:solidFill>
          <a:effectLst>
            <a:softEdge rad="0"/>
          </a:effectLst>
        </p:spPr>
        <p:txBody>
          <a:bodyPr>
            <a:normAutofit/>
          </a:bodyPr>
          <a:lstStyle/>
          <a:p>
            <a:r>
              <a:rPr lang="de-CH" sz="2646" b="1" dirty="0"/>
              <a:t>CTIF in der Schweiz 2019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378" y="721841"/>
            <a:ext cx="907594" cy="53702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140" y="593825"/>
            <a:ext cx="549129" cy="798293"/>
          </a:xfrm>
          <a:prstGeom prst="rect">
            <a:avLst/>
          </a:prstGeom>
        </p:spPr>
      </p:pic>
      <p:sp>
        <p:nvSpPr>
          <p:cNvPr id="7" name="Foliennummernplatzhalter 6"/>
          <p:cNvSpPr>
            <a:spLocks noGrp="1"/>
          </p:cNvSpPr>
          <p:nvPr>
            <p:ph type="sldNum" sz="quarter" idx="4294967295"/>
          </p:nvPr>
        </p:nvSpPr>
        <p:spPr>
          <a:xfrm>
            <a:off x="8175130" y="5849400"/>
            <a:ext cx="2268141" cy="301894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559A031E-2900-47A9-A5EC-C977AD20FC52}" type="slidenum">
              <a:rPr lang="de-CH" sz="2000">
                <a:solidFill>
                  <a:srgbClr val="000000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de-CH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9" name="Diagramm 8"/>
          <p:cNvGraphicFramePr/>
          <p:nvPr>
            <p:extLst/>
          </p:nvPr>
        </p:nvGraphicFramePr>
        <p:xfrm>
          <a:off x="1551591" y="1662427"/>
          <a:ext cx="9227023" cy="4480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123826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84868" y="723997"/>
            <a:ext cx="7560469" cy="523927"/>
          </a:xfrm>
          <a:solidFill>
            <a:schemeClr val="accent2"/>
          </a:solidFill>
          <a:effectLst>
            <a:softEdge rad="0"/>
          </a:effectLst>
        </p:spPr>
        <p:txBody>
          <a:bodyPr>
            <a:normAutofit/>
          </a:bodyPr>
          <a:lstStyle/>
          <a:p>
            <a:r>
              <a:rPr lang="de-CH" sz="2646" b="1" dirty="0"/>
              <a:t>CTIF in der Schweiz 2019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378" y="721841"/>
            <a:ext cx="907594" cy="53702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140" y="593825"/>
            <a:ext cx="549129" cy="798293"/>
          </a:xfrm>
          <a:prstGeom prst="rect">
            <a:avLst/>
          </a:prstGeom>
        </p:spPr>
      </p:pic>
      <p:sp>
        <p:nvSpPr>
          <p:cNvPr id="7" name="Foliennummernplatzhalter 6"/>
          <p:cNvSpPr>
            <a:spLocks noGrp="1"/>
          </p:cNvSpPr>
          <p:nvPr>
            <p:ph type="sldNum" sz="quarter" idx="4294967295"/>
          </p:nvPr>
        </p:nvSpPr>
        <p:spPr>
          <a:xfrm>
            <a:off x="8175130" y="5849400"/>
            <a:ext cx="2268141" cy="301894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559A031E-2900-47A9-A5EC-C977AD20FC52}" type="slidenum">
              <a:rPr lang="de-CH" sz="2000">
                <a:solidFill>
                  <a:srgbClr val="000000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de-CH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804894" y="1488073"/>
            <a:ext cx="6720417" cy="448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2315" dirty="0">
                <a:solidFill>
                  <a:srgbClr val="000000"/>
                </a:solidFill>
                <a:latin typeface="Arial" panose="020B0604020202020204" pitchFamily="34" charset="0"/>
              </a:rPr>
              <a:t>Sonntag, 14.07.2019</a:t>
            </a:r>
          </a:p>
        </p:txBody>
      </p:sp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id="{F9A71F53-033C-40CD-A9D3-59B60C47154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384867" y="2025206"/>
          <a:ext cx="7791200" cy="4182562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865689">
                  <a:extLst>
                    <a:ext uri="{9D8B030D-6E8A-4147-A177-3AD203B41FA5}">
                      <a16:colId xmlns:a16="http://schemas.microsoft.com/office/drawing/2014/main" val="381869083"/>
                    </a:ext>
                  </a:extLst>
                </a:gridCol>
                <a:gridCol w="906105">
                  <a:extLst>
                    <a:ext uri="{9D8B030D-6E8A-4147-A177-3AD203B41FA5}">
                      <a16:colId xmlns:a16="http://schemas.microsoft.com/office/drawing/2014/main" val="3451443339"/>
                    </a:ext>
                  </a:extLst>
                </a:gridCol>
                <a:gridCol w="825272">
                  <a:extLst>
                    <a:ext uri="{9D8B030D-6E8A-4147-A177-3AD203B41FA5}">
                      <a16:colId xmlns:a16="http://schemas.microsoft.com/office/drawing/2014/main" val="3557219729"/>
                    </a:ext>
                  </a:extLst>
                </a:gridCol>
                <a:gridCol w="865689">
                  <a:extLst>
                    <a:ext uri="{9D8B030D-6E8A-4147-A177-3AD203B41FA5}">
                      <a16:colId xmlns:a16="http://schemas.microsoft.com/office/drawing/2014/main" val="4272747069"/>
                    </a:ext>
                  </a:extLst>
                </a:gridCol>
                <a:gridCol w="865689">
                  <a:extLst>
                    <a:ext uri="{9D8B030D-6E8A-4147-A177-3AD203B41FA5}">
                      <a16:colId xmlns:a16="http://schemas.microsoft.com/office/drawing/2014/main" val="1721332968"/>
                    </a:ext>
                  </a:extLst>
                </a:gridCol>
                <a:gridCol w="865689">
                  <a:extLst>
                    <a:ext uri="{9D8B030D-6E8A-4147-A177-3AD203B41FA5}">
                      <a16:colId xmlns:a16="http://schemas.microsoft.com/office/drawing/2014/main" val="2322540100"/>
                    </a:ext>
                  </a:extLst>
                </a:gridCol>
                <a:gridCol w="865689">
                  <a:extLst>
                    <a:ext uri="{9D8B030D-6E8A-4147-A177-3AD203B41FA5}">
                      <a16:colId xmlns:a16="http://schemas.microsoft.com/office/drawing/2014/main" val="345555199"/>
                    </a:ext>
                  </a:extLst>
                </a:gridCol>
                <a:gridCol w="945236">
                  <a:extLst>
                    <a:ext uri="{9D8B030D-6E8A-4147-A177-3AD203B41FA5}">
                      <a16:colId xmlns:a16="http://schemas.microsoft.com/office/drawing/2014/main" val="503758333"/>
                    </a:ext>
                  </a:extLst>
                </a:gridCol>
                <a:gridCol w="786142">
                  <a:extLst>
                    <a:ext uri="{9D8B030D-6E8A-4147-A177-3AD203B41FA5}">
                      <a16:colId xmlns:a16="http://schemas.microsoft.com/office/drawing/2014/main" val="1597846029"/>
                    </a:ext>
                  </a:extLst>
                </a:gridCol>
              </a:tblGrid>
              <a:tr h="531382"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Zeit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Tätigkeit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Ort</a:t>
                      </a:r>
                    </a:p>
                    <a:p>
                      <a:endParaRPr lang="de-CH" sz="1500" dirty="0">
                        <a:solidFill>
                          <a:schemeClr val="tx1"/>
                        </a:solidFill>
                      </a:endParaRP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Zeit</a:t>
                      </a:r>
                    </a:p>
                  </a:txBody>
                  <a:tcPr marL="75605" marR="75605" marT="37802" marB="37802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Tätigkeit</a:t>
                      </a:r>
                    </a:p>
                  </a:txBody>
                  <a:tcPr marL="75605" marR="75605" marT="37802" marB="37802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Ort</a:t>
                      </a:r>
                    </a:p>
                  </a:txBody>
                  <a:tcPr marL="75605" marR="75605" marT="37802" marB="37802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Zeit</a:t>
                      </a:r>
                    </a:p>
                  </a:txBody>
                  <a:tcPr marL="75605" marR="75605" marT="37802" marB="3780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Tätigkeit</a:t>
                      </a:r>
                    </a:p>
                  </a:txBody>
                  <a:tcPr marL="75605" marR="75605" marT="37802" marB="3780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Ort</a:t>
                      </a:r>
                    </a:p>
                    <a:p>
                      <a:endParaRPr lang="de-CH" sz="1500" dirty="0">
                        <a:solidFill>
                          <a:schemeClr val="tx1"/>
                        </a:solidFill>
                      </a:endParaRPr>
                    </a:p>
                  </a:txBody>
                  <a:tcPr marL="75605" marR="75605" marT="37802" marB="3780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648491"/>
                  </a:ext>
                </a:extLst>
              </a:tr>
              <a:tr h="531382">
                <a:tc>
                  <a:txBody>
                    <a:bodyPr/>
                    <a:lstStyle/>
                    <a:p>
                      <a:r>
                        <a:rPr lang="de-CH" sz="1200" dirty="0"/>
                        <a:t>08.00 – 17.00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Anreise, Anmeldung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 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18.00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Abendessen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</a:t>
                      </a:r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4220515627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r>
                        <a:rPr lang="de-CH" sz="1200" dirty="0"/>
                        <a:t>18.00 – 21.00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Abendessen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21.00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Delegationsleiterbesprechung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>
                          <a:solidFill>
                            <a:schemeClr val="tx1"/>
                          </a:solidFill>
                        </a:rPr>
                        <a:t>CERM Bonne de Bourbon</a:t>
                      </a:r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220527315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r>
                        <a:rPr lang="de-CH" sz="1200" dirty="0"/>
                        <a:t>23.00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Nachtruhe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Schulen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22.00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i="1" dirty="0"/>
                        <a:t>Besprechung OK-Leitung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i="1" dirty="0"/>
                        <a:t>CERM</a:t>
                      </a:r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1371527159"/>
                  </a:ext>
                </a:extLst>
              </a:tr>
              <a:tr h="531382"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302121364"/>
                  </a:ext>
                </a:extLst>
              </a:tr>
              <a:tr h="531382"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1101611573"/>
                  </a:ext>
                </a:extLst>
              </a:tr>
              <a:tr h="531382"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2927923827"/>
                  </a:ext>
                </a:extLst>
              </a:tr>
            </a:tbl>
          </a:graphicData>
        </a:graphic>
      </p:graphicFrame>
      <p:sp>
        <p:nvSpPr>
          <p:cNvPr id="11" name="Datumsplatzhalter 5">
            <a:extLst>
              <a:ext uri="{FF2B5EF4-FFF2-40B4-BE49-F238E27FC236}">
                <a16:creationId xmlns:a16="http://schemas.microsoft.com/office/drawing/2014/main" id="{9419A1F1-DF03-4DEF-81F2-22B7068E4162}"/>
              </a:ext>
            </a:extLst>
          </p:cNvPr>
          <p:cNvSpPr txBox="1">
            <a:spLocks/>
          </p:cNvSpPr>
          <p:nvPr/>
        </p:nvSpPr>
        <p:spPr>
          <a:xfrm>
            <a:off x="6381487" y="5855307"/>
            <a:ext cx="787549" cy="301894"/>
          </a:xfrm>
          <a:prstGeom prst="rect">
            <a:avLst/>
          </a:prstGeom>
          <a:solidFill>
            <a:schemeClr val="accent4"/>
          </a:solidFill>
        </p:spPr>
        <p:txBody>
          <a:bodyPr vert="horz" lIns="75605" tIns="37802" rIns="75605" bIns="37802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CH" sz="992" dirty="0">
                <a:solidFill>
                  <a:srgbClr val="000000">
                    <a:tint val="75000"/>
                  </a:srgbClr>
                </a:solidFill>
                <a:latin typeface="Arial"/>
              </a:rPr>
              <a:t>Jugendliche</a:t>
            </a:r>
          </a:p>
        </p:txBody>
      </p:sp>
      <p:sp>
        <p:nvSpPr>
          <p:cNvPr id="13" name="Datumsplatzhalter 5">
            <a:extLst>
              <a:ext uri="{FF2B5EF4-FFF2-40B4-BE49-F238E27FC236}">
                <a16:creationId xmlns:a16="http://schemas.microsoft.com/office/drawing/2014/main" id="{C7212B34-77EA-4E1C-99D4-A5FFE0B78605}"/>
              </a:ext>
            </a:extLst>
          </p:cNvPr>
          <p:cNvSpPr txBox="1">
            <a:spLocks/>
          </p:cNvSpPr>
          <p:nvPr/>
        </p:nvSpPr>
        <p:spPr>
          <a:xfrm>
            <a:off x="7387580" y="5855307"/>
            <a:ext cx="1110445" cy="301894"/>
          </a:xfrm>
          <a:prstGeom prst="rect">
            <a:avLst/>
          </a:prstGeom>
          <a:solidFill>
            <a:srgbClr val="92D050"/>
          </a:solidFill>
        </p:spPr>
        <p:txBody>
          <a:bodyPr vert="horz" lIns="75605" tIns="37802" rIns="75605" bIns="37802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CH" sz="992" dirty="0">
                <a:solidFill>
                  <a:srgbClr val="000000">
                    <a:tint val="75000"/>
                  </a:srgbClr>
                </a:solidFill>
                <a:latin typeface="Arial"/>
              </a:rPr>
              <a:t>Freizeitprogramm</a:t>
            </a:r>
          </a:p>
        </p:txBody>
      </p:sp>
      <p:sp>
        <p:nvSpPr>
          <p:cNvPr id="14" name="Datumsplatzhalter 5">
            <a:extLst>
              <a:ext uri="{FF2B5EF4-FFF2-40B4-BE49-F238E27FC236}">
                <a16:creationId xmlns:a16="http://schemas.microsoft.com/office/drawing/2014/main" id="{6FDB663A-8AB7-4AC3-A670-98AD3FDF6A44}"/>
              </a:ext>
            </a:extLst>
          </p:cNvPr>
          <p:cNvSpPr txBox="1">
            <a:spLocks/>
          </p:cNvSpPr>
          <p:nvPr/>
        </p:nvSpPr>
        <p:spPr>
          <a:xfrm>
            <a:off x="8809107" y="5855307"/>
            <a:ext cx="787549" cy="3018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75605" tIns="37802" rIns="75605" bIns="37802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CH" sz="992" dirty="0">
                <a:solidFill>
                  <a:srgbClr val="000000">
                    <a:tint val="75000"/>
                  </a:srgbClr>
                </a:solidFill>
                <a:latin typeface="Arial"/>
              </a:rPr>
              <a:t>CTIF / </a:t>
            </a:r>
            <a:r>
              <a:rPr lang="de-CH" sz="992" i="1" dirty="0">
                <a:solidFill>
                  <a:srgbClr val="000000">
                    <a:tint val="75000"/>
                  </a:srgbClr>
                </a:solidFill>
                <a:latin typeface="Arial"/>
              </a:rPr>
              <a:t>OK</a:t>
            </a:r>
          </a:p>
        </p:txBody>
      </p:sp>
    </p:spTree>
    <p:extLst>
      <p:ext uri="{BB962C8B-B14F-4D97-AF65-F5344CB8AC3E}">
        <p14:creationId xmlns:p14="http://schemas.microsoft.com/office/powerpoint/2010/main" val="1632151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84868" y="723997"/>
            <a:ext cx="7560469" cy="523927"/>
          </a:xfrm>
          <a:solidFill>
            <a:schemeClr val="accent2"/>
          </a:solidFill>
          <a:effectLst>
            <a:softEdge rad="0"/>
          </a:effectLst>
        </p:spPr>
        <p:txBody>
          <a:bodyPr>
            <a:normAutofit/>
          </a:bodyPr>
          <a:lstStyle/>
          <a:p>
            <a:r>
              <a:rPr lang="de-CH" sz="2646" b="1" dirty="0"/>
              <a:t>CTIF in der Schweiz 2019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378" y="721841"/>
            <a:ext cx="907594" cy="53702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140" y="593825"/>
            <a:ext cx="549129" cy="798293"/>
          </a:xfrm>
          <a:prstGeom prst="rect">
            <a:avLst/>
          </a:prstGeom>
        </p:spPr>
      </p:pic>
      <p:sp>
        <p:nvSpPr>
          <p:cNvPr id="7" name="Foliennummernplatzhalter 6"/>
          <p:cNvSpPr>
            <a:spLocks noGrp="1"/>
          </p:cNvSpPr>
          <p:nvPr>
            <p:ph type="sldNum" sz="quarter" idx="4294967295"/>
          </p:nvPr>
        </p:nvSpPr>
        <p:spPr>
          <a:xfrm>
            <a:off x="8175130" y="5849400"/>
            <a:ext cx="2268141" cy="301894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559A031E-2900-47A9-A5EC-C977AD20FC52}" type="slidenum">
              <a:rPr lang="de-CH" sz="2000">
                <a:solidFill>
                  <a:srgbClr val="000000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de-CH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804894" y="1488073"/>
            <a:ext cx="6720417" cy="448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2315" dirty="0">
                <a:solidFill>
                  <a:srgbClr val="000000"/>
                </a:solidFill>
                <a:latin typeface="Arial" panose="020B0604020202020204" pitchFamily="34" charset="0"/>
              </a:rPr>
              <a:t>Montag, 15.07.2019</a:t>
            </a:r>
          </a:p>
        </p:txBody>
      </p:sp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id="{F9A71F53-033C-40CD-A9D3-59B60C47154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384867" y="2025207"/>
          <a:ext cx="7791200" cy="4110148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865689">
                  <a:extLst>
                    <a:ext uri="{9D8B030D-6E8A-4147-A177-3AD203B41FA5}">
                      <a16:colId xmlns:a16="http://schemas.microsoft.com/office/drawing/2014/main" val="381869083"/>
                    </a:ext>
                  </a:extLst>
                </a:gridCol>
                <a:gridCol w="994704">
                  <a:extLst>
                    <a:ext uri="{9D8B030D-6E8A-4147-A177-3AD203B41FA5}">
                      <a16:colId xmlns:a16="http://schemas.microsoft.com/office/drawing/2014/main" val="3451443339"/>
                    </a:ext>
                  </a:extLst>
                </a:gridCol>
                <a:gridCol w="736673">
                  <a:extLst>
                    <a:ext uri="{9D8B030D-6E8A-4147-A177-3AD203B41FA5}">
                      <a16:colId xmlns:a16="http://schemas.microsoft.com/office/drawing/2014/main" val="3557219729"/>
                    </a:ext>
                  </a:extLst>
                </a:gridCol>
                <a:gridCol w="865689">
                  <a:extLst>
                    <a:ext uri="{9D8B030D-6E8A-4147-A177-3AD203B41FA5}">
                      <a16:colId xmlns:a16="http://schemas.microsoft.com/office/drawing/2014/main" val="4272747069"/>
                    </a:ext>
                  </a:extLst>
                </a:gridCol>
                <a:gridCol w="865689">
                  <a:extLst>
                    <a:ext uri="{9D8B030D-6E8A-4147-A177-3AD203B41FA5}">
                      <a16:colId xmlns:a16="http://schemas.microsoft.com/office/drawing/2014/main" val="1721332968"/>
                    </a:ext>
                  </a:extLst>
                </a:gridCol>
                <a:gridCol w="865689">
                  <a:extLst>
                    <a:ext uri="{9D8B030D-6E8A-4147-A177-3AD203B41FA5}">
                      <a16:colId xmlns:a16="http://schemas.microsoft.com/office/drawing/2014/main" val="2322540100"/>
                    </a:ext>
                  </a:extLst>
                </a:gridCol>
                <a:gridCol w="865689">
                  <a:extLst>
                    <a:ext uri="{9D8B030D-6E8A-4147-A177-3AD203B41FA5}">
                      <a16:colId xmlns:a16="http://schemas.microsoft.com/office/drawing/2014/main" val="345555199"/>
                    </a:ext>
                  </a:extLst>
                </a:gridCol>
                <a:gridCol w="945236">
                  <a:extLst>
                    <a:ext uri="{9D8B030D-6E8A-4147-A177-3AD203B41FA5}">
                      <a16:colId xmlns:a16="http://schemas.microsoft.com/office/drawing/2014/main" val="503758333"/>
                    </a:ext>
                  </a:extLst>
                </a:gridCol>
                <a:gridCol w="786142">
                  <a:extLst>
                    <a:ext uri="{9D8B030D-6E8A-4147-A177-3AD203B41FA5}">
                      <a16:colId xmlns:a16="http://schemas.microsoft.com/office/drawing/2014/main" val="1597846029"/>
                    </a:ext>
                  </a:extLst>
                </a:gridCol>
              </a:tblGrid>
              <a:tr h="529233"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Zeit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Tätigkeit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Ort</a:t>
                      </a:r>
                    </a:p>
                    <a:p>
                      <a:endParaRPr lang="de-CH" sz="1500" dirty="0">
                        <a:solidFill>
                          <a:schemeClr val="tx1"/>
                        </a:solidFill>
                      </a:endParaRP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Zeit</a:t>
                      </a:r>
                    </a:p>
                  </a:txBody>
                  <a:tcPr marL="75605" marR="75605" marT="37802" marB="37802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Tätigkeit</a:t>
                      </a:r>
                    </a:p>
                  </a:txBody>
                  <a:tcPr marL="75605" marR="75605" marT="37802" marB="37802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Ort</a:t>
                      </a:r>
                    </a:p>
                  </a:txBody>
                  <a:tcPr marL="75605" marR="75605" marT="37802" marB="37802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Zeit</a:t>
                      </a:r>
                    </a:p>
                  </a:txBody>
                  <a:tcPr marL="75605" marR="75605" marT="37802" marB="3780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Tätigkeit</a:t>
                      </a:r>
                    </a:p>
                  </a:txBody>
                  <a:tcPr marL="75605" marR="75605" marT="37802" marB="3780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Ort</a:t>
                      </a:r>
                    </a:p>
                    <a:p>
                      <a:endParaRPr lang="de-CH" sz="1500" dirty="0">
                        <a:solidFill>
                          <a:schemeClr val="tx1"/>
                        </a:solidFill>
                      </a:endParaRPr>
                    </a:p>
                  </a:txBody>
                  <a:tcPr marL="75605" marR="75605" marT="37802" marB="3780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648491"/>
                  </a:ext>
                </a:extLst>
              </a:tr>
              <a:tr h="507244">
                <a:tc>
                  <a:txBody>
                    <a:bodyPr/>
                    <a:lstStyle/>
                    <a:p>
                      <a:r>
                        <a:rPr lang="de-CH" sz="1200" dirty="0"/>
                        <a:t>06.30 – 08.00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Frühstück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 </a:t>
                      </a:r>
                    </a:p>
                  </a:txBody>
                  <a:tcPr marL="75605" marR="75605" marT="37802" marB="37802"/>
                </a:tc>
                <a:tc rowSpan="3">
                  <a:txBody>
                    <a:bodyPr/>
                    <a:lstStyle/>
                    <a:p>
                      <a:r>
                        <a:rPr lang="de-CH" sz="1200" dirty="0"/>
                        <a:t>08.00 – 16.00</a:t>
                      </a:r>
                    </a:p>
                    <a:p>
                      <a:endParaRPr lang="de-CH" sz="1200" dirty="0"/>
                    </a:p>
                  </a:txBody>
                  <a:tcPr marL="75605" marR="75605" marT="37802" marB="37802" vert="vert270" anchor="ctr" anchorCtr="1"/>
                </a:tc>
                <a:tc>
                  <a:txBody>
                    <a:bodyPr/>
                    <a:lstStyle/>
                    <a:p>
                      <a:r>
                        <a:rPr lang="de-CH" sz="1200" dirty="0">
                          <a:solidFill>
                            <a:schemeClr val="tx1"/>
                          </a:solidFill>
                        </a:rPr>
                        <a:t>Schwimmbad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06.30 – 08.00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Frühstück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</a:t>
                      </a:r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4220515627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r>
                        <a:rPr lang="de-CH" sz="1200" dirty="0"/>
                        <a:t>09.00 – 16.00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Training 1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Stadion</a:t>
                      </a:r>
                    </a:p>
                  </a:txBody>
                  <a:tcPr marL="75605" marR="75605" marT="37802" marB="37802"/>
                </a:tc>
                <a:tc vMerge="1"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Museum </a:t>
                      </a:r>
                      <a:r>
                        <a:rPr lang="de-CH" sz="1200" dirty="0" err="1"/>
                        <a:t>Bernhardiener</a:t>
                      </a:r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07.00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Sitzung Delegationsleiter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</a:t>
                      </a:r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220527315"/>
                  </a:ext>
                </a:extLst>
              </a:tr>
              <a:tr h="507244">
                <a:tc>
                  <a:txBody>
                    <a:bodyPr/>
                    <a:lstStyle/>
                    <a:p>
                      <a:r>
                        <a:rPr lang="de-CH" sz="1200" dirty="0"/>
                        <a:t>12.00 – 14.00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Mittagessen</a:t>
                      </a:r>
                      <a:r>
                        <a:rPr lang="de-CH" sz="1200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</a:t>
                      </a:r>
                    </a:p>
                  </a:txBody>
                  <a:tcPr marL="75605" marR="75605" marT="37802" marB="37802"/>
                </a:tc>
                <a:tc vMerge="1"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12.00 – 14.00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Mittagessen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>
                          <a:solidFill>
                            <a:schemeClr val="tx1"/>
                          </a:solidFill>
                        </a:rPr>
                        <a:t>CERM</a:t>
                      </a:r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1371527159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r>
                        <a:rPr lang="de-CH" sz="1200" dirty="0"/>
                        <a:t>18.00 – 20.00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Abendessen</a:t>
                      </a:r>
                      <a:r>
                        <a:rPr lang="de-CH" sz="1200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14.00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i="1" dirty="0"/>
                        <a:t>Besprechung OK-Leitung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i="1" dirty="0"/>
                        <a:t>CERM</a:t>
                      </a:r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302121364"/>
                  </a:ext>
                </a:extLst>
              </a:tr>
              <a:tr h="781248">
                <a:tc>
                  <a:txBody>
                    <a:bodyPr/>
                    <a:lstStyle/>
                    <a:p>
                      <a:r>
                        <a:rPr lang="de-CH" sz="1200" dirty="0"/>
                        <a:t>20.30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>
                          <a:solidFill>
                            <a:srgbClr val="FF0000"/>
                          </a:solidFill>
                        </a:rPr>
                        <a:t>Eröffnung der Jugendfeuerwehrlager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>
                          <a:solidFill>
                            <a:schemeClr val="tx1"/>
                          </a:solidFill>
                        </a:rPr>
                        <a:t>CERM Umzug bis </a:t>
                      </a:r>
                      <a:r>
                        <a:rPr lang="de-CH" sz="1200" dirty="0" err="1">
                          <a:solidFill>
                            <a:schemeClr val="tx1"/>
                          </a:solidFill>
                        </a:rPr>
                        <a:t>Manoir</a:t>
                      </a:r>
                      <a:endParaRPr lang="de-CH" sz="1200" dirty="0">
                        <a:solidFill>
                          <a:schemeClr val="tx1"/>
                        </a:solidFill>
                      </a:endParaRP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200" dirty="0"/>
                        <a:t>18.00 – 20.00</a:t>
                      </a:r>
                    </a:p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200" dirty="0"/>
                        <a:t>Abendessen</a:t>
                      </a:r>
                    </a:p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200" dirty="0"/>
                        <a:t>CERM</a:t>
                      </a:r>
                    </a:p>
                    <a:p>
                      <a:endParaRPr lang="de-CH" sz="1200" dirty="0"/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1101611573"/>
                  </a:ext>
                </a:extLst>
              </a:tr>
              <a:tr h="507244">
                <a:tc>
                  <a:txBody>
                    <a:bodyPr/>
                    <a:lstStyle/>
                    <a:p>
                      <a:r>
                        <a:rPr lang="de-CH" sz="1200" dirty="0"/>
                        <a:t>23.00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Nachtruhe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3784133459"/>
                  </a:ext>
                </a:extLst>
              </a:tr>
            </a:tbl>
          </a:graphicData>
        </a:graphic>
      </p:graphicFrame>
      <p:sp>
        <p:nvSpPr>
          <p:cNvPr id="11" name="Datumsplatzhalter 5">
            <a:extLst>
              <a:ext uri="{FF2B5EF4-FFF2-40B4-BE49-F238E27FC236}">
                <a16:creationId xmlns:a16="http://schemas.microsoft.com/office/drawing/2014/main" id="{9419A1F1-DF03-4DEF-81F2-22B7068E4162}"/>
              </a:ext>
            </a:extLst>
          </p:cNvPr>
          <p:cNvSpPr txBox="1">
            <a:spLocks/>
          </p:cNvSpPr>
          <p:nvPr/>
        </p:nvSpPr>
        <p:spPr>
          <a:xfrm>
            <a:off x="6381487" y="5855307"/>
            <a:ext cx="787549" cy="301894"/>
          </a:xfrm>
          <a:prstGeom prst="rect">
            <a:avLst/>
          </a:prstGeom>
          <a:solidFill>
            <a:schemeClr val="accent4"/>
          </a:solidFill>
        </p:spPr>
        <p:txBody>
          <a:bodyPr vert="horz" lIns="75605" tIns="37802" rIns="75605" bIns="37802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CH" sz="992" dirty="0">
                <a:solidFill>
                  <a:srgbClr val="000000">
                    <a:tint val="75000"/>
                  </a:srgbClr>
                </a:solidFill>
                <a:latin typeface="Arial"/>
              </a:rPr>
              <a:t>Jugendliche</a:t>
            </a:r>
          </a:p>
        </p:txBody>
      </p:sp>
      <p:sp>
        <p:nvSpPr>
          <p:cNvPr id="13" name="Datumsplatzhalter 5">
            <a:extLst>
              <a:ext uri="{FF2B5EF4-FFF2-40B4-BE49-F238E27FC236}">
                <a16:creationId xmlns:a16="http://schemas.microsoft.com/office/drawing/2014/main" id="{C7212B34-77EA-4E1C-99D4-A5FFE0B78605}"/>
              </a:ext>
            </a:extLst>
          </p:cNvPr>
          <p:cNvSpPr txBox="1">
            <a:spLocks/>
          </p:cNvSpPr>
          <p:nvPr/>
        </p:nvSpPr>
        <p:spPr>
          <a:xfrm>
            <a:off x="7387580" y="5855307"/>
            <a:ext cx="1110445" cy="301894"/>
          </a:xfrm>
          <a:prstGeom prst="rect">
            <a:avLst/>
          </a:prstGeom>
          <a:solidFill>
            <a:srgbClr val="92D050"/>
          </a:solidFill>
        </p:spPr>
        <p:txBody>
          <a:bodyPr vert="horz" lIns="75605" tIns="37802" rIns="75605" bIns="37802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CH" sz="992" dirty="0">
                <a:solidFill>
                  <a:srgbClr val="000000">
                    <a:tint val="75000"/>
                  </a:srgbClr>
                </a:solidFill>
                <a:latin typeface="Arial"/>
              </a:rPr>
              <a:t>Freizeitprogramm</a:t>
            </a:r>
          </a:p>
        </p:txBody>
      </p:sp>
      <p:sp>
        <p:nvSpPr>
          <p:cNvPr id="14" name="Datumsplatzhalter 5">
            <a:extLst>
              <a:ext uri="{FF2B5EF4-FFF2-40B4-BE49-F238E27FC236}">
                <a16:creationId xmlns:a16="http://schemas.microsoft.com/office/drawing/2014/main" id="{6FDB663A-8AB7-4AC3-A670-98AD3FDF6A44}"/>
              </a:ext>
            </a:extLst>
          </p:cNvPr>
          <p:cNvSpPr txBox="1">
            <a:spLocks/>
          </p:cNvSpPr>
          <p:nvPr/>
        </p:nvSpPr>
        <p:spPr>
          <a:xfrm>
            <a:off x="8809107" y="5855307"/>
            <a:ext cx="787549" cy="3018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75605" tIns="37802" rIns="75605" bIns="37802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CH" sz="992" dirty="0">
                <a:solidFill>
                  <a:srgbClr val="000000">
                    <a:tint val="75000"/>
                  </a:srgbClr>
                </a:solidFill>
                <a:latin typeface="Arial"/>
              </a:rPr>
              <a:t>CTIF / </a:t>
            </a:r>
            <a:r>
              <a:rPr lang="de-CH" sz="992" i="1" dirty="0">
                <a:solidFill>
                  <a:srgbClr val="000000">
                    <a:tint val="75000"/>
                  </a:srgbClr>
                </a:solidFill>
                <a:latin typeface="Arial"/>
              </a:rPr>
              <a:t>OK</a:t>
            </a:r>
          </a:p>
        </p:txBody>
      </p:sp>
    </p:spTree>
    <p:extLst>
      <p:ext uri="{BB962C8B-B14F-4D97-AF65-F5344CB8AC3E}">
        <p14:creationId xmlns:p14="http://schemas.microsoft.com/office/powerpoint/2010/main" val="506824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84868" y="723997"/>
            <a:ext cx="7560469" cy="523927"/>
          </a:xfrm>
          <a:solidFill>
            <a:schemeClr val="accent2"/>
          </a:solidFill>
          <a:effectLst>
            <a:softEdge rad="0"/>
          </a:effectLst>
        </p:spPr>
        <p:txBody>
          <a:bodyPr>
            <a:normAutofit/>
          </a:bodyPr>
          <a:lstStyle/>
          <a:p>
            <a:r>
              <a:rPr lang="de-CH" sz="2646" b="1" dirty="0"/>
              <a:t>CTIF in der Schweiz 2019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378" y="721841"/>
            <a:ext cx="907594" cy="53702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140" y="593825"/>
            <a:ext cx="549129" cy="798293"/>
          </a:xfrm>
          <a:prstGeom prst="rect">
            <a:avLst/>
          </a:prstGeom>
        </p:spPr>
      </p:pic>
      <p:sp>
        <p:nvSpPr>
          <p:cNvPr id="7" name="Foliennummernplatzhalter 6"/>
          <p:cNvSpPr>
            <a:spLocks noGrp="1"/>
          </p:cNvSpPr>
          <p:nvPr>
            <p:ph type="sldNum" sz="quarter" idx="4294967295"/>
          </p:nvPr>
        </p:nvSpPr>
        <p:spPr>
          <a:xfrm>
            <a:off x="8175130" y="5849400"/>
            <a:ext cx="2268141" cy="301894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559A031E-2900-47A9-A5EC-C977AD20FC52}" type="slidenum">
              <a:rPr lang="de-CH" sz="2000">
                <a:solidFill>
                  <a:srgbClr val="000000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de-CH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804894" y="1488073"/>
            <a:ext cx="6720417" cy="448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2315" dirty="0">
                <a:solidFill>
                  <a:srgbClr val="000000"/>
                </a:solidFill>
                <a:latin typeface="Arial" panose="020B0604020202020204" pitchFamily="34" charset="0"/>
              </a:rPr>
              <a:t>Dienstag, 16.07.2019</a:t>
            </a:r>
          </a:p>
        </p:txBody>
      </p:sp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id="{F9A71F53-033C-40CD-A9D3-59B60C47154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384867" y="2025206"/>
          <a:ext cx="7791198" cy="4182562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865689">
                  <a:extLst>
                    <a:ext uri="{9D8B030D-6E8A-4147-A177-3AD203B41FA5}">
                      <a16:colId xmlns:a16="http://schemas.microsoft.com/office/drawing/2014/main" val="381869083"/>
                    </a:ext>
                  </a:extLst>
                </a:gridCol>
                <a:gridCol w="965171">
                  <a:extLst>
                    <a:ext uri="{9D8B030D-6E8A-4147-A177-3AD203B41FA5}">
                      <a16:colId xmlns:a16="http://schemas.microsoft.com/office/drawing/2014/main" val="3451443339"/>
                    </a:ext>
                  </a:extLst>
                </a:gridCol>
                <a:gridCol w="766206">
                  <a:extLst>
                    <a:ext uri="{9D8B030D-6E8A-4147-A177-3AD203B41FA5}">
                      <a16:colId xmlns:a16="http://schemas.microsoft.com/office/drawing/2014/main" val="3557219729"/>
                    </a:ext>
                  </a:extLst>
                </a:gridCol>
                <a:gridCol w="865689">
                  <a:extLst>
                    <a:ext uri="{9D8B030D-6E8A-4147-A177-3AD203B41FA5}">
                      <a16:colId xmlns:a16="http://schemas.microsoft.com/office/drawing/2014/main" val="4272747069"/>
                    </a:ext>
                  </a:extLst>
                </a:gridCol>
                <a:gridCol w="432844">
                  <a:extLst>
                    <a:ext uri="{9D8B030D-6E8A-4147-A177-3AD203B41FA5}">
                      <a16:colId xmlns:a16="http://schemas.microsoft.com/office/drawing/2014/main" val="1721332968"/>
                    </a:ext>
                  </a:extLst>
                </a:gridCol>
                <a:gridCol w="557799">
                  <a:extLst>
                    <a:ext uri="{9D8B030D-6E8A-4147-A177-3AD203B41FA5}">
                      <a16:colId xmlns:a16="http://schemas.microsoft.com/office/drawing/2014/main" val="3348837429"/>
                    </a:ext>
                  </a:extLst>
                </a:gridCol>
                <a:gridCol w="791487">
                  <a:extLst>
                    <a:ext uri="{9D8B030D-6E8A-4147-A177-3AD203B41FA5}">
                      <a16:colId xmlns:a16="http://schemas.microsoft.com/office/drawing/2014/main" val="2322540100"/>
                    </a:ext>
                  </a:extLst>
                </a:gridCol>
                <a:gridCol w="814936">
                  <a:extLst>
                    <a:ext uri="{9D8B030D-6E8A-4147-A177-3AD203B41FA5}">
                      <a16:colId xmlns:a16="http://schemas.microsoft.com/office/drawing/2014/main" val="345555199"/>
                    </a:ext>
                  </a:extLst>
                </a:gridCol>
                <a:gridCol w="968862">
                  <a:extLst>
                    <a:ext uri="{9D8B030D-6E8A-4147-A177-3AD203B41FA5}">
                      <a16:colId xmlns:a16="http://schemas.microsoft.com/office/drawing/2014/main" val="503758333"/>
                    </a:ext>
                  </a:extLst>
                </a:gridCol>
                <a:gridCol w="762515">
                  <a:extLst>
                    <a:ext uri="{9D8B030D-6E8A-4147-A177-3AD203B41FA5}">
                      <a16:colId xmlns:a16="http://schemas.microsoft.com/office/drawing/2014/main" val="1597846029"/>
                    </a:ext>
                  </a:extLst>
                </a:gridCol>
              </a:tblGrid>
              <a:tr h="531382"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Zeit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Tätigkeit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Ort</a:t>
                      </a:r>
                    </a:p>
                    <a:p>
                      <a:endParaRPr lang="de-CH" sz="1500" dirty="0">
                        <a:solidFill>
                          <a:schemeClr val="tx1"/>
                        </a:solidFill>
                      </a:endParaRP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Zeit</a:t>
                      </a:r>
                    </a:p>
                  </a:txBody>
                  <a:tcPr marL="75605" marR="75605" marT="37802" marB="37802"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Tätigkeit</a:t>
                      </a:r>
                    </a:p>
                  </a:txBody>
                  <a:tcPr marL="75605" marR="75605" marT="37802" marB="37802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Ort</a:t>
                      </a:r>
                    </a:p>
                  </a:txBody>
                  <a:tcPr marL="75605" marR="75605" marT="37802" marB="37802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Zeit</a:t>
                      </a:r>
                    </a:p>
                  </a:txBody>
                  <a:tcPr marL="75605" marR="75605" marT="37802" marB="3780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Tätigkeit</a:t>
                      </a:r>
                    </a:p>
                  </a:txBody>
                  <a:tcPr marL="75605" marR="75605" marT="37802" marB="3780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Ort</a:t>
                      </a:r>
                    </a:p>
                    <a:p>
                      <a:endParaRPr lang="de-CH" sz="1500" dirty="0">
                        <a:solidFill>
                          <a:schemeClr val="tx1"/>
                        </a:solidFill>
                      </a:endParaRPr>
                    </a:p>
                  </a:txBody>
                  <a:tcPr marL="75605" marR="75605" marT="37802" marB="3780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648491"/>
                  </a:ext>
                </a:extLst>
              </a:tr>
              <a:tr h="531382">
                <a:tc>
                  <a:txBody>
                    <a:bodyPr/>
                    <a:lstStyle/>
                    <a:p>
                      <a:r>
                        <a:rPr lang="de-CH" sz="1200" dirty="0"/>
                        <a:t>06.30 – 08.00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Frühstück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</a:t>
                      </a:r>
                    </a:p>
                  </a:txBody>
                  <a:tcPr marL="75605" marR="75605" marT="37802" marB="37802"/>
                </a:tc>
                <a:tc rowSpan="4">
                  <a:txBody>
                    <a:bodyPr/>
                    <a:lstStyle/>
                    <a:p>
                      <a:r>
                        <a:rPr lang="de-CH" sz="1200" dirty="0"/>
                        <a:t>09.00  -  18.00 </a:t>
                      </a:r>
                    </a:p>
                  </a:txBody>
                  <a:tcPr marL="75605" marR="75605" marT="37802" marB="37802" vert="vert270" anchor="ctr" anchorCtr="1"/>
                </a:tc>
                <a:tc rowSpan="4">
                  <a:txBody>
                    <a:bodyPr/>
                    <a:lstStyle/>
                    <a:p>
                      <a:r>
                        <a:rPr lang="de-CH" sz="1200" dirty="0"/>
                        <a:t>1. Postenlauf in Martigny</a:t>
                      </a:r>
                    </a:p>
                  </a:txBody>
                  <a:tcPr marL="75605" marR="75605" marT="37802" marB="37802" vert="vert270" anchor="ctr" anchorCtr="1"/>
                </a:tc>
                <a:tc rowSpan="4">
                  <a:txBody>
                    <a:bodyPr/>
                    <a:lstStyle/>
                    <a:p>
                      <a:r>
                        <a:rPr lang="de-CH" sz="1200" dirty="0"/>
                        <a:t>2. Ausflüge rund um Martigny</a:t>
                      </a:r>
                    </a:p>
                  </a:txBody>
                  <a:tcPr marL="75605" marR="75605" marT="37802" marB="37802" vert="vert270" anchor="ctr" anchorCtr="1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06.30 – 08.00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Frühstück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</a:t>
                      </a:r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4220515627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r>
                        <a:rPr lang="de-CH" sz="1200" dirty="0"/>
                        <a:t>09.00 – 17.00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Training 2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Stadion</a:t>
                      </a:r>
                    </a:p>
                  </a:txBody>
                  <a:tcPr marL="75605" marR="75605" marT="37802" marB="37802"/>
                </a:tc>
                <a:tc vMerge="1"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07.00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Sitzung Delegationsleiter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</a:t>
                      </a:r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220527315"/>
                  </a:ext>
                </a:extLst>
              </a:tr>
              <a:tr h="531382">
                <a:tc>
                  <a:txBody>
                    <a:bodyPr/>
                    <a:lstStyle/>
                    <a:p>
                      <a:r>
                        <a:rPr lang="de-CH" sz="1200" dirty="0"/>
                        <a:t>12.00 – 14.00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Mittagessen</a:t>
                      </a:r>
                      <a:r>
                        <a:rPr lang="de-CH" sz="1200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</a:t>
                      </a:r>
                    </a:p>
                  </a:txBody>
                  <a:tcPr marL="75605" marR="75605" marT="37802" marB="37802"/>
                </a:tc>
                <a:tc vMerge="1"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12.00 – 14.00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i="0" dirty="0"/>
                        <a:t>Mittagessen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i="0" dirty="0">
                          <a:solidFill>
                            <a:schemeClr val="tx1"/>
                          </a:solidFill>
                        </a:rPr>
                        <a:t>CERM</a:t>
                      </a:r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1371527159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r>
                        <a:rPr lang="de-CH" sz="1200" dirty="0"/>
                        <a:t>18.00 – 20.00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Abendessen</a:t>
                      </a:r>
                      <a:r>
                        <a:rPr lang="de-CH" sz="1200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</a:t>
                      </a:r>
                    </a:p>
                  </a:txBody>
                  <a:tcPr marL="75605" marR="75605" marT="37802" marB="37802"/>
                </a:tc>
                <a:tc vMerge="1"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14.00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i="1" dirty="0"/>
                        <a:t>Besprechung OK-Leitung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i="1" dirty="0"/>
                        <a:t>CERM</a:t>
                      </a:r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302121364"/>
                  </a:ext>
                </a:extLst>
              </a:tr>
              <a:tr h="781248">
                <a:tc>
                  <a:txBody>
                    <a:bodyPr/>
                    <a:lstStyle/>
                    <a:p>
                      <a:r>
                        <a:rPr lang="de-CH" sz="1200" dirty="0"/>
                        <a:t>20.00 – 23.00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Disco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</a:t>
                      </a:r>
                    </a:p>
                    <a:p>
                      <a:r>
                        <a:rPr lang="de-CH" sz="1200" dirty="0"/>
                        <a:t>Bonne de Bourbon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20.30</a:t>
                      </a:r>
                    </a:p>
                  </a:txBody>
                  <a:tcPr marL="75605" marR="75605" marT="37802" marB="37802"/>
                </a:tc>
                <a:tc gridSpan="2">
                  <a:txBody>
                    <a:bodyPr/>
                    <a:lstStyle/>
                    <a:p>
                      <a:r>
                        <a:rPr lang="de-CH" sz="1200" dirty="0"/>
                        <a:t>Kamerad-</a:t>
                      </a:r>
                      <a:r>
                        <a:rPr lang="de-CH" sz="1200" dirty="0" err="1"/>
                        <a:t>schaftsabend</a:t>
                      </a:r>
                      <a:endParaRPr lang="de-CH" sz="1200" dirty="0"/>
                    </a:p>
                  </a:txBody>
                  <a:tcPr marL="75605" marR="75605" marT="37802" marB="37802"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Fondation </a:t>
                      </a:r>
                      <a:r>
                        <a:rPr lang="de-CH" sz="1200" dirty="0" err="1"/>
                        <a:t>Gianadda</a:t>
                      </a:r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20.30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Kamerad-</a:t>
                      </a:r>
                      <a:r>
                        <a:rPr lang="de-CH" sz="1200" dirty="0" err="1"/>
                        <a:t>schaftsabend</a:t>
                      </a:r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Fondation </a:t>
                      </a:r>
                      <a:r>
                        <a:rPr lang="de-CH" sz="1200" dirty="0" err="1"/>
                        <a:t>Gianadda</a:t>
                      </a:r>
                      <a:endParaRPr lang="de-CH" sz="1200" dirty="0"/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1101611573"/>
                  </a:ext>
                </a:extLst>
              </a:tr>
              <a:tr h="531382">
                <a:tc>
                  <a:txBody>
                    <a:bodyPr/>
                    <a:lstStyle/>
                    <a:p>
                      <a:r>
                        <a:rPr lang="de-CH" sz="1200" dirty="0"/>
                        <a:t>23.00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Nachtruhe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Schulen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 gridSpan="2"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2927923827"/>
                  </a:ext>
                </a:extLst>
              </a:tr>
            </a:tbl>
          </a:graphicData>
        </a:graphic>
      </p:graphicFrame>
      <p:sp>
        <p:nvSpPr>
          <p:cNvPr id="11" name="Datumsplatzhalter 5">
            <a:extLst>
              <a:ext uri="{FF2B5EF4-FFF2-40B4-BE49-F238E27FC236}">
                <a16:creationId xmlns:a16="http://schemas.microsoft.com/office/drawing/2014/main" id="{9419A1F1-DF03-4DEF-81F2-22B7068E4162}"/>
              </a:ext>
            </a:extLst>
          </p:cNvPr>
          <p:cNvSpPr txBox="1">
            <a:spLocks/>
          </p:cNvSpPr>
          <p:nvPr/>
        </p:nvSpPr>
        <p:spPr>
          <a:xfrm>
            <a:off x="6381487" y="5855307"/>
            <a:ext cx="787549" cy="301894"/>
          </a:xfrm>
          <a:prstGeom prst="rect">
            <a:avLst/>
          </a:prstGeom>
          <a:solidFill>
            <a:schemeClr val="accent4"/>
          </a:solidFill>
        </p:spPr>
        <p:txBody>
          <a:bodyPr vert="horz" lIns="75605" tIns="37802" rIns="75605" bIns="37802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CH" sz="992" dirty="0">
                <a:solidFill>
                  <a:srgbClr val="000000">
                    <a:tint val="75000"/>
                  </a:srgbClr>
                </a:solidFill>
                <a:latin typeface="Arial"/>
              </a:rPr>
              <a:t>Jugendliche</a:t>
            </a:r>
          </a:p>
        </p:txBody>
      </p:sp>
      <p:sp>
        <p:nvSpPr>
          <p:cNvPr id="13" name="Datumsplatzhalter 5">
            <a:extLst>
              <a:ext uri="{FF2B5EF4-FFF2-40B4-BE49-F238E27FC236}">
                <a16:creationId xmlns:a16="http://schemas.microsoft.com/office/drawing/2014/main" id="{C7212B34-77EA-4E1C-99D4-A5FFE0B78605}"/>
              </a:ext>
            </a:extLst>
          </p:cNvPr>
          <p:cNvSpPr txBox="1">
            <a:spLocks/>
          </p:cNvSpPr>
          <p:nvPr/>
        </p:nvSpPr>
        <p:spPr>
          <a:xfrm>
            <a:off x="7387580" y="5855307"/>
            <a:ext cx="1110445" cy="301894"/>
          </a:xfrm>
          <a:prstGeom prst="rect">
            <a:avLst/>
          </a:prstGeom>
          <a:solidFill>
            <a:srgbClr val="92D050"/>
          </a:solidFill>
        </p:spPr>
        <p:txBody>
          <a:bodyPr vert="horz" lIns="75605" tIns="37802" rIns="75605" bIns="37802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CH" sz="992" dirty="0">
                <a:solidFill>
                  <a:srgbClr val="000000">
                    <a:tint val="75000"/>
                  </a:srgbClr>
                </a:solidFill>
                <a:latin typeface="Arial"/>
              </a:rPr>
              <a:t>Freizeitprogramm</a:t>
            </a:r>
          </a:p>
        </p:txBody>
      </p:sp>
      <p:sp>
        <p:nvSpPr>
          <p:cNvPr id="14" name="Datumsplatzhalter 5">
            <a:extLst>
              <a:ext uri="{FF2B5EF4-FFF2-40B4-BE49-F238E27FC236}">
                <a16:creationId xmlns:a16="http://schemas.microsoft.com/office/drawing/2014/main" id="{6FDB663A-8AB7-4AC3-A670-98AD3FDF6A44}"/>
              </a:ext>
            </a:extLst>
          </p:cNvPr>
          <p:cNvSpPr txBox="1">
            <a:spLocks/>
          </p:cNvSpPr>
          <p:nvPr/>
        </p:nvSpPr>
        <p:spPr>
          <a:xfrm>
            <a:off x="8809107" y="5855307"/>
            <a:ext cx="787549" cy="3018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75605" tIns="37802" rIns="75605" bIns="37802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CH" sz="992" dirty="0">
                <a:solidFill>
                  <a:srgbClr val="000000">
                    <a:tint val="75000"/>
                  </a:srgbClr>
                </a:solidFill>
                <a:latin typeface="Arial"/>
              </a:rPr>
              <a:t>CTIF / </a:t>
            </a:r>
            <a:r>
              <a:rPr lang="de-CH" sz="992" i="1" dirty="0">
                <a:solidFill>
                  <a:srgbClr val="000000">
                    <a:tint val="75000"/>
                  </a:srgbClr>
                </a:solidFill>
                <a:latin typeface="Arial"/>
              </a:rPr>
              <a:t>OK</a:t>
            </a:r>
          </a:p>
        </p:txBody>
      </p:sp>
    </p:spTree>
    <p:extLst>
      <p:ext uri="{BB962C8B-B14F-4D97-AF65-F5344CB8AC3E}">
        <p14:creationId xmlns:p14="http://schemas.microsoft.com/office/powerpoint/2010/main" val="3686604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84868" y="723997"/>
            <a:ext cx="7560469" cy="523927"/>
          </a:xfrm>
          <a:solidFill>
            <a:schemeClr val="accent2"/>
          </a:solidFill>
          <a:effectLst>
            <a:softEdge rad="0"/>
          </a:effectLst>
        </p:spPr>
        <p:txBody>
          <a:bodyPr>
            <a:normAutofit/>
          </a:bodyPr>
          <a:lstStyle/>
          <a:p>
            <a:r>
              <a:rPr lang="de-CH" sz="2646" b="1" dirty="0"/>
              <a:t>CTIF in der Schweiz 2019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378" y="721841"/>
            <a:ext cx="907594" cy="53702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140" y="593825"/>
            <a:ext cx="549129" cy="798293"/>
          </a:xfrm>
          <a:prstGeom prst="rect">
            <a:avLst/>
          </a:prstGeom>
        </p:spPr>
      </p:pic>
      <p:sp>
        <p:nvSpPr>
          <p:cNvPr id="7" name="Foliennummernplatzhalter 6"/>
          <p:cNvSpPr>
            <a:spLocks noGrp="1"/>
          </p:cNvSpPr>
          <p:nvPr>
            <p:ph type="sldNum" sz="quarter" idx="4294967295"/>
          </p:nvPr>
        </p:nvSpPr>
        <p:spPr>
          <a:xfrm>
            <a:off x="8175130" y="5849400"/>
            <a:ext cx="2268141" cy="301894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559A031E-2900-47A9-A5EC-C977AD20FC52}" type="slidenum">
              <a:rPr lang="de-CH" sz="2000">
                <a:solidFill>
                  <a:srgbClr val="000000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de-CH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804894" y="1488073"/>
            <a:ext cx="6720417" cy="448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2315" dirty="0">
                <a:solidFill>
                  <a:srgbClr val="000000"/>
                </a:solidFill>
                <a:latin typeface="Arial" panose="020B0604020202020204" pitchFamily="34" charset="0"/>
              </a:rPr>
              <a:t>Mittwoch, 17.07.2019</a:t>
            </a:r>
          </a:p>
        </p:txBody>
      </p:sp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id="{F9A71F53-033C-40CD-A9D3-59B60C47154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384867" y="2025207"/>
          <a:ext cx="7791198" cy="4080512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865689">
                  <a:extLst>
                    <a:ext uri="{9D8B030D-6E8A-4147-A177-3AD203B41FA5}">
                      <a16:colId xmlns:a16="http://schemas.microsoft.com/office/drawing/2014/main" val="381869083"/>
                    </a:ext>
                  </a:extLst>
                </a:gridCol>
                <a:gridCol w="1095117">
                  <a:extLst>
                    <a:ext uri="{9D8B030D-6E8A-4147-A177-3AD203B41FA5}">
                      <a16:colId xmlns:a16="http://schemas.microsoft.com/office/drawing/2014/main" val="3451443339"/>
                    </a:ext>
                  </a:extLst>
                </a:gridCol>
                <a:gridCol w="636260">
                  <a:extLst>
                    <a:ext uri="{9D8B030D-6E8A-4147-A177-3AD203B41FA5}">
                      <a16:colId xmlns:a16="http://schemas.microsoft.com/office/drawing/2014/main" val="198430344"/>
                    </a:ext>
                  </a:extLst>
                </a:gridCol>
                <a:gridCol w="865689">
                  <a:extLst>
                    <a:ext uri="{9D8B030D-6E8A-4147-A177-3AD203B41FA5}">
                      <a16:colId xmlns:a16="http://schemas.microsoft.com/office/drawing/2014/main" val="4272747069"/>
                    </a:ext>
                  </a:extLst>
                </a:gridCol>
                <a:gridCol w="432844">
                  <a:extLst>
                    <a:ext uri="{9D8B030D-6E8A-4147-A177-3AD203B41FA5}">
                      <a16:colId xmlns:a16="http://schemas.microsoft.com/office/drawing/2014/main" val="1721332968"/>
                    </a:ext>
                  </a:extLst>
                </a:gridCol>
                <a:gridCol w="557799">
                  <a:extLst>
                    <a:ext uri="{9D8B030D-6E8A-4147-A177-3AD203B41FA5}">
                      <a16:colId xmlns:a16="http://schemas.microsoft.com/office/drawing/2014/main" val="3348837429"/>
                    </a:ext>
                  </a:extLst>
                </a:gridCol>
                <a:gridCol w="791487">
                  <a:extLst>
                    <a:ext uri="{9D8B030D-6E8A-4147-A177-3AD203B41FA5}">
                      <a16:colId xmlns:a16="http://schemas.microsoft.com/office/drawing/2014/main" val="2322540100"/>
                    </a:ext>
                  </a:extLst>
                </a:gridCol>
                <a:gridCol w="814936">
                  <a:extLst>
                    <a:ext uri="{9D8B030D-6E8A-4147-A177-3AD203B41FA5}">
                      <a16:colId xmlns:a16="http://schemas.microsoft.com/office/drawing/2014/main" val="345555199"/>
                    </a:ext>
                  </a:extLst>
                </a:gridCol>
                <a:gridCol w="968862">
                  <a:extLst>
                    <a:ext uri="{9D8B030D-6E8A-4147-A177-3AD203B41FA5}">
                      <a16:colId xmlns:a16="http://schemas.microsoft.com/office/drawing/2014/main" val="503758333"/>
                    </a:ext>
                  </a:extLst>
                </a:gridCol>
                <a:gridCol w="762515">
                  <a:extLst>
                    <a:ext uri="{9D8B030D-6E8A-4147-A177-3AD203B41FA5}">
                      <a16:colId xmlns:a16="http://schemas.microsoft.com/office/drawing/2014/main" val="1597846029"/>
                    </a:ext>
                  </a:extLst>
                </a:gridCol>
              </a:tblGrid>
              <a:tr h="529233"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Zeit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Tätigkeit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>
                          <a:solidFill>
                            <a:schemeClr val="tx1"/>
                          </a:solidFill>
                        </a:rPr>
                        <a:t>Ort</a:t>
                      </a:r>
                      <a:endParaRPr lang="de-CH" sz="1500" dirty="0">
                        <a:solidFill>
                          <a:schemeClr val="tx1"/>
                        </a:solidFill>
                      </a:endParaRP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Zeit</a:t>
                      </a:r>
                    </a:p>
                  </a:txBody>
                  <a:tcPr marL="75605" marR="75605" marT="37802" marB="37802"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Tätigkeit</a:t>
                      </a:r>
                    </a:p>
                  </a:txBody>
                  <a:tcPr marL="75605" marR="75605" marT="37802" marB="37802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Ort</a:t>
                      </a:r>
                    </a:p>
                  </a:txBody>
                  <a:tcPr marL="75605" marR="75605" marT="37802" marB="37802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Zeit</a:t>
                      </a:r>
                    </a:p>
                  </a:txBody>
                  <a:tcPr marL="75605" marR="75605" marT="37802" marB="3780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Tätigkeit</a:t>
                      </a:r>
                    </a:p>
                  </a:txBody>
                  <a:tcPr marL="75605" marR="75605" marT="37802" marB="3780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Ort</a:t>
                      </a:r>
                    </a:p>
                    <a:p>
                      <a:endParaRPr lang="de-CH" sz="1500" dirty="0">
                        <a:solidFill>
                          <a:schemeClr val="tx1"/>
                        </a:solidFill>
                      </a:endParaRPr>
                    </a:p>
                  </a:txBody>
                  <a:tcPr marL="75605" marR="75605" marT="37802" marB="3780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648491"/>
                  </a:ext>
                </a:extLst>
              </a:tr>
              <a:tr h="459844">
                <a:tc>
                  <a:txBody>
                    <a:bodyPr/>
                    <a:lstStyle/>
                    <a:p>
                      <a:r>
                        <a:rPr lang="de-CH" sz="1200" dirty="0"/>
                        <a:t>06.30 – 08.00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Frühstück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/>
                        <a:t>CERM</a:t>
                      </a:r>
                      <a:endParaRPr lang="de-CH" sz="1200" dirty="0"/>
                    </a:p>
                  </a:txBody>
                  <a:tcPr marL="75605" marR="75605" marT="37802" marB="37802"/>
                </a:tc>
                <a:tc rowSpan="4">
                  <a:txBody>
                    <a:bodyPr/>
                    <a:lstStyle/>
                    <a:p>
                      <a:r>
                        <a:rPr lang="de-CH" sz="1200" dirty="0"/>
                        <a:t>09.00  -  18.00 </a:t>
                      </a:r>
                    </a:p>
                  </a:txBody>
                  <a:tcPr marL="75605" marR="75605" marT="37802" marB="37802" vert="vert270" anchor="ctr" anchorCtr="1"/>
                </a:tc>
                <a:tc rowSpan="4">
                  <a:txBody>
                    <a:bodyPr/>
                    <a:lstStyle/>
                    <a:p>
                      <a:r>
                        <a:rPr lang="de-CH" sz="1200" dirty="0"/>
                        <a:t>1. Postenlauf in Martigny</a:t>
                      </a:r>
                    </a:p>
                  </a:txBody>
                  <a:tcPr marL="75605" marR="75605" marT="37802" marB="37802" vert="vert270" anchor="ctr" anchorCtr="1"/>
                </a:tc>
                <a:tc rowSpan="4">
                  <a:txBody>
                    <a:bodyPr/>
                    <a:lstStyle/>
                    <a:p>
                      <a:r>
                        <a:rPr lang="de-CH" sz="1200" dirty="0"/>
                        <a:t>2. Ausflüge rund um Martigny</a:t>
                      </a:r>
                    </a:p>
                  </a:txBody>
                  <a:tcPr marL="75605" marR="75605" marT="37802" marB="37802" vert="vert270" anchor="ctr" anchorCtr="1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06.30 – 08.00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Frühstück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</a:t>
                      </a:r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4220515627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r>
                        <a:rPr lang="de-CH" sz="1200" dirty="0"/>
                        <a:t>09.00 – 14.30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Training 3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/>
                        <a:t>Stadion</a:t>
                      </a:r>
                      <a:endParaRPr lang="de-CH" sz="1200" dirty="0"/>
                    </a:p>
                  </a:txBody>
                  <a:tcPr marL="75605" marR="75605" marT="37802" marB="37802"/>
                </a:tc>
                <a:tc vMerge="1"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07.00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Sitzung Delegationsleiter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</a:t>
                      </a:r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220527315"/>
                  </a:ext>
                </a:extLst>
              </a:tr>
              <a:tr h="459844">
                <a:tc>
                  <a:txBody>
                    <a:bodyPr/>
                    <a:lstStyle/>
                    <a:p>
                      <a:r>
                        <a:rPr lang="de-CH" sz="1200" dirty="0"/>
                        <a:t>12.00 – 14.00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Mittagessen</a:t>
                      </a:r>
                      <a:r>
                        <a:rPr lang="de-CH" sz="1200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/>
                        <a:t>CERM</a:t>
                      </a:r>
                      <a:endParaRPr lang="de-CH" sz="1200" dirty="0"/>
                    </a:p>
                  </a:txBody>
                  <a:tcPr marL="75605" marR="75605" marT="37802" marB="37802"/>
                </a:tc>
                <a:tc vMerge="1"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12.00 – 14.00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i="0" dirty="0"/>
                        <a:t>Mittagessen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i="0" dirty="0">
                          <a:solidFill>
                            <a:schemeClr val="tx1"/>
                          </a:solidFill>
                        </a:rPr>
                        <a:t>CERM</a:t>
                      </a:r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1371527159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 vMerge="1"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14.00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i="1" dirty="0"/>
                        <a:t>Besprechung OK-Leitung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i="1" dirty="0"/>
                        <a:t>CERM</a:t>
                      </a:r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302121364"/>
                  </a:ext>
                </a:extLst>
              </a:tr>
              <a:tr h="459844">
                <a:tc>
                  <a:txBody>
                    <a:bodyPr/>
                    <a:lstStyle/>
                    <a:p>
                      <a:r>
                        <a:rPr lang="de-CH" sz="1200" dirty="0"/>
                        <a:t>18.00 – 20.00</a:t>
                      </a:r>
                    </a:p>
                  </a:txBody>
                  <a:tcPr marL="75605" marR="75605" marT="37802" marB="37802">
                    <a:solidFill>
                      <a:srgbClr val="FFFF00"/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de-CH" sz="1200" dirty="0"/>
                        <a:t>Feierliche Eröffnung der 22. Internationalen Jugendfeuerwehrbewegung</a:t>
                      </a:r>
                    </a:p>
                  </a:txBody>
                  <a:tcPr marL="75605" marR="75605" marT="37802" marB="37802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de-CH" sz="1200" dirty="0"/>
                        <a:t>Umzug von der Post über den Hauptplatz bis zum Place du </a:t>
                      </a:r>
                      <a:r>
                        <a:rPr lang="de-CH" sz="1200" dirty="0" err="1"/>
                        <a:t>Manoir</a:t>
                      </a:r>
                      <a:endParaRPr lang="de-CH" sz="1200" dirty="0"/>
                    </a:p>
                  </a:txBody>
                  <a:tcPr marL="75605" marR="75605" marT="37802" marB="37802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611573"/>
                  </a:ext>
                </a:extLst>
              </a:tr>
              <a:tr h="459844">
                <a:tc>
                  <a:txBody>
                    <a:bodyPr/>
                    <a:lstStyle/>
                    <a:p>
                      <a:r>
                        <a:rPr lang="de-CH" sz="1200" dirty="0"/>
                        <a:t>20.00 – 22.00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Abendessen</a:t>
                      </a:r>
                      <a:r>
                        <a:rPr lang="de-CH" sz="1200" b="1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>
                          <a:solidFill>
                            <a:schemeClr val="tx1"/>
                          </a:solidFill>
                        </a:rPr>
                        <a:t>CERM</a:t>
                      </a:r>
                      <a:endParaRPr lang="de-CH" sz="1200" dirty="0">
                        <a:solidFill>
                          <a:srgbClr val="FF0000"/>
                        </a:solidFill>
                      </a:endParaRP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 gridSpan="2"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20.00 – 22.00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Abendessen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>
                          <a:solidFill>
                            <a:schemeClr val="tx1"/>
                          </a:solidFill>
                        </a:rPr>
                        <a:t>CERM </a:t>
                      </a:r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2927923827"/>
                  </a:ext>
                </a:extLst>
              </a:tr>
              <a:tr h="459844">
                <a:tc>
                  <a:txBody>
                    <a:bodyPr/>
                    <a:lstStyle/>
                    <a:p>
                      <a:r>
                        <a:rPr lang="de-CH" sz="1200" dirty="0"/>
                        <a:t>23.00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Nachtruhe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 gridSpan="2"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2872601254"/>
                  </a:ext>
                </a:extLst>
              </a:tr>
            </a:tbl>
          </a:graphicData>
        </a:graphic>
      </p:graphicFrame>
      <p:sp>
        <p:nvSpPr>
          <p:cNvPr id="11" name="Datumsplatzhalter 5">
            <a:extLst>
              <a:ext uri="{FF2B5EF4-FFF2-40B4-BE49-F238E27FC236}">
                <a16:creationId xmlns:a16="http://schemas.microsoft.com/office/drawing/2014/main" id="{9419A1F1-DF03-4DEF-81F2-22B7068E4162}"/>
              </a:ext>
            </a:extLst>
          </p:cNvPr>
          <p:cNvSpPr txBox="1">
            <a:spLocks/>
          </p:cNvSpPr>
          <p:nvPr/>
        </p:nvSpPr>
        <p:spPr>
          <a:xfrm>
            <a:off x="6381487" y="5855307"/>
            <a:ext cx="787549" cy="301894"/>
          </a:xfrm>
          <a:prstGeom prst="rect">
            <a:avLst/>
          </a:prstGeom>
          <a:solidFill>
            <a:schemeClr val="accent4"/>
          </a:solidFill>
        </p:spPr>
        <p:txBody>
          <a:bodyPr vert="horz" lIns="75605" tIns="37802" rIns="75605" bIns="37802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CH" sz="992" dirty="0">
                <a:solidFill>
                  <a:srgbClr val="000000">
                    <a:tint val="75000"/>
                  </a:srgbClr>
                </a:solidFill>
                <a:latin typeface="Arial"/>
              </a:rPr>
              <a:t>Jugendliche</a:t>
            </a:r>
          </a:p>
        </p:txBody>
      </p:sp>
      <p:sp>
        <p:nvSpPr>
          <p:cNvPr id="13" name="Datumsplatzhalter 5">
            <a:extLst>
              <a:ext uri="{FF2B5EF4-FFF2-40B4-BE49-F238E27FC236}">
                <a16:creationId xmlns:a16="http://schemas.microsoft.com/office/drawing/2014/main" id="{C7212B34-77EA-4E1C-99D4-A5FFE0B78605}"/>
              </a:ext>
            </a:extLst>
          </p:cNvPr>
          <p:cNvSpPr txBox="1">
            <a:spLocks/>
          </p:cNvSpPr>
          <p:nvPr/>
        </p:nvSpPr>
        <p:spPr>
          <a:xfrm>
            <a:off x="7387580" y="5855307"/>
            <a:ext cx="1110445" cy="301894"/>
          </a:xfrm>
          <a:prstGeom prst="rect">
            <a:avLst/>
          </a:prstGeom>
          <a:solidFill>
            <a:srgbClr val="92D050"/>
          </a:solidFill>
        </p:spPr>
        <p:txBody>
          <a:bodyPr vert="horz" lIns="75605" tIns="37802" rIns="75605" bIns="37802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CH" sz="992" dirty="0">
                <a:solidFill>
                  <a:srgbClr val="000000">
                    <a:tint val="75000"/>
                  </a:srgbClr>
                </a:solidFill>
                <a:latin typeface="Arial"/>
              </a:rPr>
              <a:t>Freizeitprogramm</a:t>
            </a:r>
          </a:p>
        </p:txBody>
      </p:sp>
      <p:sp>
        <p:nvSpPr>
          <p:cNvPr id="14" name="Datumsplatzhalter 5">
            <a:extLst>
              <a:ext uri="{FF2B5EF4-FFF2-40B4-BE49-F238E27FC236}">
                <a16:creationId xmlns:a16="http://schemas.microsoft.com/office/drawing/2014/main" id="{6FDB663A-8AB7-4AC3-A670-98AD3FDF6A44}"/>
              </a:ext>
            </a:extLst>
          </p:cNvPr>
          <p:cNvSpPr txBox="1">
            <a:spLocks/>
          </p:cNvSpPr>
          <p:nvPr/>
        </p:nvSpPr>
        <p:spPr>
          <a:xfrm>
            <a:off x="8809107" y="5855307"/>
            <a:ext cx="787549" cy="3018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75605" tIns="37802" rIns="75605" bIns="37802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CH" sz="992" dirty="0">
                <a:solidFill>
                  <a:srgbClr val="000000">
                    <a:tint val="75000"/>
                  </a:srgbClr>
                </a:solidFill>
                <a:latin typeface="Arial"/>
              </a:rPr>
              <a:t>CTIF / </a:t>
            </a:r>
            <a:r>
              <a:rPr lang="de-CH" sz="992" i="1" dirty="0">
                <a:solidFill>
                  <a:srgbClr val="000000">
                    <a:tint val="75000"/>
                  </a:srgbClr>
                </a:solidFill>
                <a:latin typeface="Arial"/>
              </a:rPr>
              <a:t>OK</a:t>
            </a:r>
          </a:p>
        </p:txBody>
      </p:sp>
    </p:spTree>
    <p:extLst>
      <p:ext uri="{BB962C8B-B14F-4D97-AF65-F5344CB8AC3E}">
        <p14:creationId xmlns:p14="http://schemas.microsoft.com/office/powerpoint/2010/main" val="1258904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84868" y="723997"/>
            <a:ext cx="7560469" cy="523927"/>
          </a:xfrm>
          <a:solidFill>
            <a:schemeClr val="accent2"/>
          </a:solidFill>
          <a:effectLst>
            <a:softEdge rad="0"/>
          </a:effectLst>
        </p:spPr>
        <p:txBody>
          <a:bodyPr>
            <a:normAutofit/>
          </a:bodyPr>
          <a:lstStyle/>
          <a:p>
            <a:r>
              <a:rPr lang="de-CH" sz="2646" b="1" dirty="0"/>
              <a:t>CTIF in der Schweiz 2019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378" y="721841"/>
            <a:ext cx="907594" cy="53702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140" y="593825"/>
            <a:ext cx="549129" cy="798293"/>
          </a:xfrm>
          <a:prstGeom prst="rect">
            <a:avLst/>
          </a:prstGeom>
        </p:spPr>
      </p:pic>
      <p:sp>
        <p:nvSpPr>
          <p:cNvPr id="7" name="Foliennummernplatzhalter 6"/>
          <p:cNvSpPr>
            <a:spLocks noGrp="1"/>
          </p:cNvSpPr>
          <p:nvPr>
            <p:ph type="sldNum" sz="quarter" idx="4294967295"/>
          </p:nvPr>
        </p:nvSpPr>
        <p:spPr>
          <a:xfrm>
            <a:off x="8175130" y="5849400"/>
            <a:ext cx="2268141" cy="301894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559A031E-2900-47A9-A5EC-C977AD20FC52}" type="slidenum">
              <a:rPr lang="de-CH" sz="2000">
                <a:solidFill>
                  <a:srgbClr val="000000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de-CH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804894" y="1488073"/>
            <a:ext cx="6720417" cy="448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2315" dirty="0">
                <a:solidFill>
                  <a:srgbClr val="000000"/>
                </a:solidFill>
                <a:latin typeface="Arial" panose="020B0604020202020204" pitchFamily="34" charset="0"/>
              </a:rPr>
              <a:t>Donnerstag, 18.07.2019</a:t>
            </a:r>
          </a:p>
        </p:txBody>
      </p:sp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id="{F9A71F53-033C-40CD-A9D3-59B60C47154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384868" y="1920685"/>
          <a:ext cx="7791199" cy="4172194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865689">
                  <a:extLst>
                    <a:ext uri="{9D8B030D-6E8A-4147-A177-3AD203B41FA5}">
                      <a16:colId xmlns:a16="http://schemas.microsoft.com/office/drawing/2014/main" val="381869083"/>
                    </a:ext>
                  </a:extLst>
                </a:gridCol>
                <a:gridCol w="906105">
                  <a:extLst>
                    <a:ext uri="{9D8B030D-6E8A-4147-A177-3AD203B41FA5}">
                      <a16:colId xmlns:a16="http://schemas.microsoft.com/office/drawing/2014/main" val="3451443339"/>
                    </a:ext>
                  </a:extLst>
                </a:gridCol>
                <a:gridCol w="825272">
                  <a:extLst>
                    <a:ext uri="{9D8B030D-6E8A-4147-A177-3AD203B41FA5}">
                      <a16:colId xmlns:a16="http://schemas.microsoft.com/office/drawing/2014/main" val="3557219729"/>
                    </a:ext>
                  </a:extLst>
                </a:gridCol>
                <a:gridCol w="865689">
                  <a:extLst>
                    <a:ext uri="{9D8B030D-6E8A-4147-A177-3AD203B41FA5}">
                      <a16:colId xmlns:a16="http://schemas.microsoft.com/office/drawing/2014/main" val="4272747069"/>
                    </a:ext>
                  </a:extLst>
                </a:gridCol>
                <a:gridCol w="865689">
                  <a:extLst>
                    <a:ext uri="{9D8B030D-6E8A-4147-A177-3AD203B41FA5}">
                      <a16:colId xmlns:a16="http://schemas.microsoft.com/office/drawing/2014/main" val="1721332968"/>
                    </a:ext>
                  </a:extLst>
                </a:gridCol>
                <a:gridCol w="865689">
                  <a:extLst>
                    <a:ext uri="{9D8B030D-6E8A-4147-A177-3AD203B41FA5}">
                      <a16:colId xmlns:a16="http://schemas.microsoft.com/office/drawing/2014/main" val="2322540100"/>
                    </a:ext>
                  </a:extLst>
                </a:gridCol>
                <a:gridCol w="865689">
                  <a:extLst>
                    <a:ext uri="{9D8B030D-6E8A-4147-A177-3AD203B41FA5}">
                      <a16:colId xmlns:a16="http://schemas.microsoft.com/office/drawing/2014/main" val="345555199"/>
                    </a:ext>
                  </a:extLst>
                </a:gridCol>
                <a:gridCol w="980676">
                  <a:extLst>
                    <a:ext uri="{9D8B030D-6E8A-4147-A177-3AD203B41FA5}">
                      <a16:colId xmlns:a16="http://schemas.microsoft.com/office/drawing/2014/main" val="503758333"/>
                    </a:ext>
                  </a:extLst>
                </a:gridCol>
                <a:gridCol w="750701">
                  <a:extLst>
                    <a:ext uri="{9D8B030D-6E8A-4147-A177-3AD203B41FA5}">
                      <a16:colId xmlns:a16="http://schemas.microsoft.com/office/drawing/2014/main" val="1597846029"/>
                    </a:ext>
                  </a:extLst>
                </a:gridCol>
              </a:tblGrid>
              <a:tr h="534278"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Zeit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Tätigkeit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Ort</a:t>
                      </a:r>
                    </a:p>
                    <a:p>
                      <a:endParaRPr lang="de-CH" sz="1500" dirty="0">
                        <a:solidFill>
                          <a:schemeClr val="tx1"/>
                        </a:solidFill>
                      </a:endParaRP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Zeit</a:t>
                      </a:r>
                    </a:p>
                  </a:txBody>
                  <a:tcPr marL="75605" marR="75605" marT="37802" marB="37802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Tätigkeit</a:t>
                      </a:r>
                    </a:p>
                  </a:txBody>
                  <a:tcPr marL="75605" marR="75605" marT="37802" marB="37802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Ort</a:t>
                      </a:r>
                    </a:p>
                  </a:txBody>
                  <a:tcPr marL="75605" marR="75605" marT="37802" marB="37802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Zeit</a:t>
                      </a:r>
                    </a:p>
                  </a:txBody>
                  <a:tcPr marL="75605" marR="75605" marT="37802" marB="3780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Tätigkeit</a:t>
                      </a:r>
                    </a:p>
                  </a:txBody>
                  <a:tcPr marL="75605" marR="75605" marT="37802" marB="3780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Ort</a:t>
                      </a:r>
                    </a:p>
                    <a:p>
                      <a:endParaRPr lang="de-CH" sz="1500" dirty="0">
                        <a:solidFill>
                          <a:schemeClr val="tx1"/>
                        </a:solidFill>
                      </a:endParaRPr>
                    </a:p>
                  </a:txBody>
                  <a:tcPr marL="75605" marR="75605" marT="37802" marB="3780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648491"/>
                  </a:ext>
                </a:extLst>
              </a:tr>
              <a:tr h="441228">
                <a:tc>
                  <a:txBody>
                    <a:bodyPr/>
                    <a:lstStyle/>
                    <a:p>
                      <a:r>
                        <a:rPr lang="de-CH" sz="1200" dirty="0"/>
                        <a:t>06.00 – 08.00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Frühstück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 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06.00 – 08.00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Frühstück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</a:t>
                      </a:r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4220515627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r>
                        <a:rPr lang="de-CH" sz="1200" dirty="0"/>
                        <a:t>08.00 – 13.00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Wettkampf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Stadion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07.00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Sitzung Delegationsleiter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</a:t>
                      </a:r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220527315"/>
                  </a:ext>
                </a:extLst>
              </a:tr>
              <a:tr h="441228">
                <a:tc>
                  <a:txBody>
                    <a:bodyPr/>
                    <a:lstStyle/>
                    <a:p>
                      <a:r>
                        <a:rPr lang="de-CH" sz="1200" dirty="0"/>
                        <a:t>12.30 – 14.30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Mittagessen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12.30 – 14.30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Mittagessen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b="0" dirty="0">
                          <a:solidFill>
                            <a:schemeClr val="tx1"/>
                          </a:solidFill>
                        </a:rPr>
                        <a:t>CERM</a:t>
                      </a:r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1371527159"/>
                  </a:ext>
                </a:extLst>
              </a:tr>
              <a:tr h="781248">
                <a:tc>
                  <a:txBody>
                    <a:bodyPr/>
                    <a:lstStyle/>
                    <a:p>
                      <a:r>
                        <a:rPr lang="de-CH" sz="1200" dirty="0"/>
                        <a:t>15.00 – 18.00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Lager- </a:t>
                      </a:r>
                      <a:r>
                        <a:rPr lang="de-CH" sz="1200" dirty="0" err="1"/>
                        <a:t>olymiade</a:t>
                      </a:r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Stadion ev. versch. Plätze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b="1" i="1" dirty="0"/>
                        <a:t>09.00 – 17.30     (1)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b="1" i="1" dirty="0"/>
                        <a:t>Tag der </a:t>
                      </a:r>
                      <a:r>
                        <a:rPr lang="de-CH" sz="1200" b="1" i="1" dirty="0" err="1"/>
                        <a:t>Jugendfw</a:t>
                      </a:r>
                      <a:r>
                        <a:rPr lang="de-CH" sz="1200" b="1" i="1" dirty="0"/>
                        <a:t>. CH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b="1" i="1" dirty="0"/>
                        <a:t>Stadion / Martigny</a:t>
                      </a:r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302121364"/>
                  </a:ext>
                </a:extLst>
              </a:tr>
              <a:tr h="441228">
                <a:tc>
                  <a:txBody>
                    <a:bodyPr/>
                    <a:lstStyle/>
                    <a:p>
                      <a:r>
                        <a:rPr lang="de-CH" sz="1200" dirty="0"/>
                        <a:t>19.00 – 21.00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Nachtessen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1101611573"/>
                  </a:ext>
                </a:extLst>
              </a:tr>
              <a:tr h="441228">
                <a:tc>
                  <a:txBody>
                    <a:bodyPr/>
                    <a:lstStyle/>
                    <a:p>
                      <a:r>
                        <a:rPr lang="de-CH" sz="1200" dirty="0"/>
                        <a:t>20.30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Disco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2927923827"/>
                  </a:ext>
                </a:extLst>
              </a:tr>
              <a:tr h="441228">
                <a:tc>
                  <a:txBody>
                    <a:bodyPr/>
                    <a:lstStyle/>
                    <a:p>
                      <a:r>
                        <a:rPr lang="de-CH" sz="1200" dirty="0"/>
                        <a:t>24.00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Nachtruhe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Schulen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3011273798"/>
                  </a:ext>
                </a:extLst>
              </a:tr>
            </a:tbl>
          </a:graphicData>
        </a:graphic>
      </p:graphicFrame>
      <p:sp>
        <p:nvSpPr>
          <p:cNvPr id="11" name="Datumsplatzhalter 5">
            <a:extLst>
              <a:ext uri="{FF2B5EF4-FFF2-40B4-BE49-F238E27FC236}">
                <a16:creationId xmlns:a16="http://schemas.microsoft.com/office/drawing/2014/main" id="{9419A1F1-DF03-4DEF-81F2-22B7068E4162}"/>
              </a:ext>
            </a:extLst>
          </p:cNvPr>
          <p:cNvSpPr txBox="1">
            <a:spLocks/>
          </p:cNvSpPr>
          <p:nvPr/>
        </p:nvSpPr>
        <p:spPr>
          <a:xfrm>
            <a:off x="6381487" y="5855307"/>
            <a:ext cx="787549" cy="301894"/>
          </a:xfrm>
          <a:prstGeom prst="rect">
            <a:avLst/>
          </a:prstGeom>
          <a:solidFill>
            <a:schemeClr val="accent4"/>
          </a:solidFill>
        </p:spPr>
        <p:txBody>
          <a:bodyPr vert="horz" lIns="75605" tIns="37802" rIns="75605" bIns="37802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CH" sz="992" dirty="0">
                <a:solidFill>
                  <a:srgbClr val="000000">
                    <a:tint val="75000"/>
                  </a:srgbClr>
                </a:solidFill>
                <a:latin typeface="Arial"/>
              </a:rPr>
              <a:t>Jugendliche</a:t>
            </a:r>
          </a:p>
        </p:txBody>
      </p:sp>
      <p:sp>
        <p:nvSpPr>
          <p:cNvPr id="13" name="Datumsplatzhalter 5">
            <a:extLst>
              <a:ext uri="{FF2B5EF4-FFF2-40B4-BE49-F238E27FC236}">
                <a16:creationId xmlns:a16="http://schemas.microsoft.com/office/drawing/2014/main" id="{C7212B34-77EA-4E1C-99D4-A5FFE0B78605}"/>
              </a:ext>
            </a:extLst>
          </p:cNvPr>
          <p:cNvSpPr txBox="1">
            <a:spLocks/>
          </p:cNvSpPr>
          <p:nvPr/>
        </p:nvSpPr>
        <p:spPr>
          <a:xfrm>
            <a:off x="7387580" y="5855307"/>
            <a:ext cx="1110445" cy="301894"/>
          </a:xfrm>
          <a:prstGeom prst="rect">
            <a:avLst/>
          </a:prstGeom>
          <a:solidFill>
            <a:srgbClr val="92D050"/>
          </a:solidFill>
        </p:spPr>
        <p:txBody>
          <a:bodyPr vert="horz" lIns="75605" tIns="37802" rIns="75605" bIns="37802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CH" sz="992" dirty="0">
                <a:solidFill>
                  <a:srgbClr val="000000">
                    <a:tint val="75000"/>
                  </a:srgbClr>
                </a:solidFill>
                <a:latin typeface="Arial"/>
              </a:rPr>
              <a:t>Freizeitprogramm</a:t>
            </a:r>
          </a:p>
        </p:txBody>
      </p:sp>
      <p:sp>
        <p:nvSpPr>
          <p:cNvPr id="14" name="Datumsplatzhalter 5">
            <a:extLst>
              <a:ext uri="{FF2B5EF4-FFF2-40B4-BE49-F238E27FC236}">
                <a16:creationId xmlns:a16="http://schemas.microsoft.com/office/drawing/2014/main" id="{6FDB663A-8AB7-4AC3-A670-98AD3FDF6A44}"/>
              </a:ext>
            </a:extLst>
          </p:cNvPr>
          <p:cNvSpPr txBox="1">
            <a:spLocks/>
          </p:cNvSpPr>
          <p:nvPr/>
        </p:nvSpPr>
        <p:spPr>
          <a:xfrm>
            <a:off x="8809107" y="5855307"/>
            <a:ext cx="787549" cy="3018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75605" tIns="37802" rIns="75605" bIns="37802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CH" sz="992" dirty="0">
                <a:solidFill>
                  <a:srgbClr val="000000">
                    <a:tint val="75000"/>
                  </a:srgbClr>
                </a:solidFill>
                <a:latin typeface="Arial"/>
              </a:rPr>
              <a:t>CTIF / </a:t>
            </a:r>
            <a:r>
              <a:rPr lang="de-CH" sz="992" i="1" dirty="0">
                <a:solidFill>
                  <a:srgbClr val="000000">
                    <a:tint val="75000"/>
                  </a:srgbClr>
                </a:solidFill>
                <a:latin typeface="Arial"/>
              </a:rPr>
              <a:t>OK</a:t>
            </a:r>
          </a:p>
        </p:txBody>
      </p:sp>
    </p:spTree>
    <p:extLst>
      <p:ext uri="{BB962C8B-B14F-4D97-AF65-F5344CB8AC3E}">
        <p14:creationId xmlns:p14="http://schemas.microsoft.com/office/powerpoint/2010/main" val="801497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84868" y="723997"/>
            <a:ext cx="7560469" cy="523927"/>
          </a:xfrm>
          <a:solidFill>
            <a:schemeClr val="accent2"/>
          </a:solidFill>
          <a:effectLst>
            <a:softEdge rad="0"/>
          </a:effectLst>
        </p:spPr>
        <p:txBody>
          <a:bodyPr>
            <a:normAutofit/>
          </a:bodyPr>
          <a:lstStyle/>
          <a:p>
            <a:r>
              <a:rPr lang="de-CH" sz="2646" b="1" dirty="0"/>
              <a:t>CTIF in der Schweiz 2019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378" y="721841"/>
            <a:ext cx="907594" cy="53702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140" y="593825"/>
            <a:ext cx="549129" cy="798293"/>
          </a:xfrm>
          <a:prstGeom prst="rect">
            <a:avLst/>
          </a:prstGeom>
        </p:spPr>
      </p:pic>
      <p:sp>
        <p:nvSpPr>
          <p:cNvPr id="7" name="Foliennummernplatzhalter 6"/>
          <p:cNvSpPr>
            <a:spLocks noGrp="1"/>
          </p:cNvSpPr>
          <p:nvPr>
            <p:ph type="sldNum" sz="quarter" idx="4294967295"/>
          </p:nvPr>
        </p:nvSpPr>
        <p:spPr>
          <a:xfrm>
            <a:off x="8175130" y="5849400"/>
            <a:ext cx="2268141" cy="301894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559A031E-2900-47A9-A5EC-C977AD20FC52}" type="slidenum">
              <a:rPr lang="de-CH" sz="2000">
                <a:solidFill>
                  <a:srgbClr val="000000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de-CH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804894" y="1488073"/>
            <a:ext cx="6720417" cy="448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2315" dirty="0">
                <a:solidFill>
                  <a:srgbClr val="000000"/>
                </a:solidFill>
                <a:latin typeface="Arial" panose="020B0604020202020204" pitchFamily="34" charset="0"/>
              </a:rPr>
              <a:t>Freitag, 19.07.2019</a:t>
            </a:r>
          </a:p>
        </p:txBody>
      </p:sp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id="{F9A71F53-033C-40CD-A9D3-59B60C47154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384867" y="2025207"/>
          <a:ext cx="7791200" cy="4058524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865689">
                  <a:extLst>
                    <a:ext uri="{9D8B030D-6E8A-4147-A177-3AD203B41FA5}">
                      <a16:colId xmlns:a16="http://schemas.microsoft.com/office/drawing/2014/main" val="381869083"/>
                    </a:ext>
                  </a:extLst>
                </a:gridCol>
                <a:gridCol w="906105">
                  <a:extLst>
                    <a:ext uri="{9D8B030D-6E8A-4147-A177-3AD203B41FA5}">
                      <a16:colId xmlns:a16="http://schemas.microsoft.com/office/drawing/2014/main" val="3451443339"/>
                    </a:ext>
                  </a:extLst>
                </a:gridCol>
                <a:gridCol w="183105">
                  <a:extLst>
                    <a:ext uri="{9D8B030D-6E8A-4147-A177-3AD203B41FA5}">
                      <a16:colId xmlns:a16="http://schemas.microsoft.com/office/drawing/2014/main" val="3557219729"/>
                    </a:ext>
                  </a:extLst>
                </a:gridCol>
                <a:gridCol w="642167">
                  <a:extLst>
                    <a:ext uri="{9D8B030D-6E8A-4147-A177-3AD203B41FA5}">
                      <a16:colId xmlns:a16="http://schemas.microsoft.com/office/drawing/2014/main" val="3269398015"/>
                    </a:ext>
                  </a:extLst>
                </a:gridCol>
                <a:gridCol w="865689">
                  <a:extLst>
                    <a:ext uri="{9D8B030D-6E8A-4147-A177-3AD203B41FA5}">
                      <a16:colId xmlns:a16="http://schemas.microsoft.com/office/drawing/2014/main" val="4272747069"/>
                    </a:ext>
                  </a:extLst>
                </a:gridCol>
                <a:gridCol w="865689">
                  <a:extLst>
                    <a:ext uri="{9D8B030D-6E8A-4147-A177-3AD203B41FA5}">
                      <a16:colId xmlns:a16="http://schemas.microsoft.com/office/drawing/2014/main" val="1721332968"/>
                    </a:ext>
                  </a:extLst>
                </a:gridCol>
                <a:gridCol w="865689">
                  <a:extLst>
                    <a:ext uri="{9D8B030D-6E8A-4147-A177-3AD203B41FA5}">
                      <a16:colId xmlns:a16="http://schemas.microsoft.com/office/drawing/2014/main" val="2322540100"/>
                    </a:ext>
                  </a:extLst>
                </a:gridCol>
                <a:gridCol w="865689">
                  <a:extLst>
                    <a:ext uri="{9D8B030D-6E8A-4147-A177-3AD203B41FA5}">
                      <a16:colId xmlns:a16="http://schemas.microsoft.com/office/drawing/2014/main" val="345555199"/>
                    </a:ext>
                  </a:extLst>
                </a:gridCol>
                <a:gridCol w="945236">
                  <a:extLst>
                    <a:ext uri="{9D8B030D-6E8A-4147-A177-3AD203B41FA5}">
                      <a16:colId xmlns:a16="http://schemas.microsoft.com/office/drawing/2014/main" val="503758333"/>
                    </a:ext>
                  </a:extLst>
                </a:gridCol>
                <a:gridCol w="786142">
                  <a:extLst>
                    <a:ext uri="{9D8B030D-6E8A-4147-A177-3AD203B41FA5}">
                      <a16:colId xmlns:a16="http://schemas.microsoft.com/office/drawing/2014/main" val="1597846029"/>
                    </a:ext>
                  </a:extLst>
                </a:gridCol>
              </a:tblGrid>
              <a:tr h="529233"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Zeit</a:t>
                      </a:r>
                    </a:p>
                  </a:txBody>
                  <a:tcPr marL="75605" marR="75605" marT="37802" marB="37802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Tätigkeit</a:t>
                      </a:r>
                    </a:p>
                  </a:txBody>
                  <a:tcPr marL="75605" marR="75605" marT="37802" marB="37802"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de-CH" dirty="0">
                          <a:solidFill>
                            <a:schemeClr val="tx1"/>
                          </a:solidFill>
                        </a:rPr>
                        <a:t>Ort</a:t>
                      </a:r>
                    </a:p>
                    <a:p>
                      <a:endParaRPr lang="de-CH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>
                          <a:solidFill>
                            <a:schemeClr val="tx1"/>
                          </a:solidFill>
                        </a:rPr>
                        <a:t>Ort</a:t>
                      </a:r>
                      <a:endParaRPr lang="de-CH" sz="1500" dirty="0">
                        <a:solidFill>
                          <a:schemeClr val="tx1"/>
                        </a:solidFill>
                      </a:endParaRP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Zeit</a:t>
                      </a:r>
                    </a:p>
                  </a:txBody>
                  <a:tcPr marL="75605" marR="75605" marT="37802" marB="37802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Tätigkeit</a:t>
                      </a:r>
                    </a:p>
                  </a:txBody>
                  <a:tcPr marL="75605" marR="75605" marT="37802" marB="37802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Ort</a:t>
                      </a:r>
                    </a:p>
                  </a:txBody>
                  <a:tcPr marL="75605" marR="75605" marT="37802" marB="37802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Zeit</a:t>
                      </a:r>
                    </a:p>
                  </a:txBody>
                  <a:tcPr marL="75605" marR="75605" marT="37802" marB="3780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Tätigkeit</a:t>
                      </a:r>
                    </a:p>
                  </a:txBody>
                  <a:tcPr marL="75605" marR="75605" marT="37802" marB="3780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Ort</a:t>
                      </a:r>
                    </a:p>
                    <a:p>
                      <a:endParaRPr lang="de-CH" sz="1500" dirty="0">
                        <a:solidFill>
                          <a:schemeClr val="tx1"/>
                        </a:solidFill>
                      </a:endParaRPr>
                    </a:p>
                  </a:txBody>
                  <a:tcPr marL="75605" marR="75605" marT="37802" marB="3780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648491"/>
                  </a:ext>
                </a:extLst>
              </a:tr>
              <a:tr h="514372">
                <a:tc>
                  <a:txBody>
                    <a:bodyPr/>
                    <a:lstStyle/>
                    <a:p>
                      <a:r>
                        <a:rPr lang="de-CH" sz="1200" dirty="0"/>
                        <a:t>07.00 – 09.00</a:t>
                      </a:r>
                    </a:p>
                  </a:txBody>
                  <a:tcPr marL="75605" marR="75605" marT="37802" marB="37802"/>
                </a:tc>
                <a:tc gridSpan="2">
                  <a:txBody>
                    <a:bodyPr/>
                    <a:lstStyle/>
                    <a:p>
                      <a:r>
                        <a:rPr lang="de-CH" sz="1200" dirty="0"/>
                        <a:t>Frühstück</a:t>
                      </a:r>
                    </a:p>
                  </a:txBody>
                  <a:tcPr marL="75605" marR="75605" marT="37802" marB="37802"/>
                </a:tc>
                <a:tc hMerge="1">
                  <a:txBody>
                    <a:bodyPr/>
                    <a:lstStyle/>
                    <a:p>
                      <a:r>
                        <a:rPr lang="de-CH" sz="1400" dirty="0"/>
                        <a:t>CERM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 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07.00 – 09.00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Frühstück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</a:t>
                      </a:r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4220515627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r>
                        <a:rPr lang="de-CH" sz="1200" dirty="0"/>
                        <a:t>10.00 – 16.00</a:t>
                      </a:r>
                    </a:p>
                  </a:txBody>
                  <a:tcPr marL="75605" marR="75605" marT="37802" marB="37802"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de-CH" sz="1200" dirty="0"/>
                        <a:t>Ausflug für alle Lagerteilnehmer (inkl. Mittagessen)</a:t>
                      </a:r>
                    </a:p>
                  </a:txBody>
                  <a:tcPr marL="75605" marR="75605" marT="37802" marB="37802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07.00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Sitzung Delegationsleiter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</a:t>
                      </a:r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220527315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r>
                        <a:rPr lang="de-CH" sz="1200" dirty="0"/>
                        <a:t>18.00 – 21.00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Vorstellung der Nationen</a:t>
                      </a:r>
                    </a:p>
                  </a:txBody>
                  <a:tcPr marL="75605" marR="75605" marT="37802" marB="37802"/>
                </a:tc>
                <a:tc gridSpan="2">
                  <a:txBody>
                    <a:bodyPr/>
                    <a:lstStyle/>
                    <a:p>
                      <a:r>
                        <a:rPr lang="de-CH" sz="1200" dirty="0"/>
                        <a:t>Eisstadion</a:t>
                      </a:r>
                    </a:p>
                  </a:txBody>
                  <a:tcPr marL="75605" marR="75605" marT="37802" marB="37802"/>
                </a:tc>
                <a:tc hMerge="1"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i="1" dirty="0"/>
                        <a:t>11.00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i="1" dirty="0"/>
                        <a:t>Besprechung OK-Leitung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i="1" dirty="0">
                          <a:solidFill>
                            <a:schemeClr val="tx1"/>
                          </a:solidFill>
                        </a:rPr>
                        <a:t>CERM</a:t>
                      </a:r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1371527159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r>
                        <a:rPr lang="de-CH" sz="1200" dirty="0"/>
                        <a:t>21.00 – 23.00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Raclette-Abendessen</a:t>
                      </a:r>
                    </a:p>
                  </a:txBody>
                  <a:tcPr marL="75605" marR="75605" marT="37802" marB="37802"/>
                </a:tc>
                <a:tc gridSpan="2">
                  <a:txBody>
                    <a:bodyPr/>
                    <a:lstStyle/>
                    <a:p>
                      <a:r>
                        <a:rPr lang="de-CH" sz="1200" dirty="0"/>
                        <a:t>CERM</a:t>
                      </a:r>
                    </a:p>
                  </a:txBody>
                  <a:tcPr marL="75605" marR="75605" marT="37802" marB="37802"/>
                </a:tc>
                <a:tc hMerge="1">
                  <a:txBody>
                    <a:bodyPr/>
                    <a:lstStyle/>
                    <a:p>
                      <a:endParaRPr lang="de-CH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18.00 – 21.00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Vorstellung der Nationen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Eisstadion</a:t>
                      </a:r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302121364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r>
                        <a:rPr lang="de-CH" sz="1200" dirty="0"/>
                        <a:t>22.00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Disco</a:t>
                      </a:r>
                    </a:p>
                  </a:txBody>
                  <a:tcPr marL="75605" marR="75605" marT="37802" marB="37802"/>
                </a:tc>
                <a:tc gridSpan="2">
                  <a:txBody>
                    <a:bodyPr/>
                    <a:lstStyle/>
                    <a:p>
                      <a:r>
                        <a:rPr lang="de-CH" sz="1200" dirty="0"/>
                        <a:t>CERM</a:t>
                      </a:r>
                    </a:p>
                  </a:txBody>
                  <a:tcPr marL="75605" marR="75605" marT="37802" marB="37802"/>
                </a:tc>
                <a:tc hMerge="1">
                  <a:txBody>
                    <a:bodyPr/>
                    <a:lstStyle/>
                    <a:p>
                      <a:endParaRPr lang="de-CH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21.00 – 23.00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Raclette-Abendessen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</a:t>
                      </a:r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1101611573"/>
                  </a:ext>
                </a:extLst>
              </a:tr>
              <a:tr h="514372">
                <a:tc>
                  <a:txBody>
                    <a:bodyPr/>
                    <a:lstStyle/>
                    <a:p>
                      <a:r>
                        <a:rPr lang="de-CH" sz="1200" dirty="0"/>
                        <a:t>24.00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Nachtruhe</a:t>
                      </a:r>
                    </a:p>
                  </a:txBody>
                  <a:tcPr marL="75605" marR="75605" marT="37802" marB="37802"/>
                </a:tc>
                <a:tc gridSpan="2">
                  <a:txBody>
                    <a:bodyPr/>
                    <a:lstStyle/>
                    <a:p>
                      <a:r>
                        <a:rPr lang="de-CH" sz="1200" dirty="0"/>
                        <a:t>Schulen</a:t>
                      </a:r>
                    </a:p>
                  </a:txBody>
                  <a:tcPr marL="75605" marR="75605" marT="37802" marB="37802"/>
                </a:tc>
                <a:tc hMerge="1">
                  <a:txBody>
                    <a:bodyPr/>
                    <a:lstStyle/>
                    <a:p>
                      <a:endParaRPr lang="de-CH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2927923827"/>
                  </a:ext>
                </a:extLst>
              </a:tr>
            </a:tbl>
          </a:graphicData>
        </a:graphic>
      </p:graphicFrame>
      <p:sp>
        <p:nvSpPr>
          <p:cNvPr id="11" name="Datumsplatzhalter 5">
            <a:extLst>
              <a:ext uri="{FF2B5EF4-FFF2-40B4-BE49-F238E27FC236}">
                <a16:creationId xmlns:a16="http://schemas.microsoft.com/office/drawing/2014/main" id="{9419A1F1-DF03-4DEF-81F2-22B7068E4162}"/>
              </a:ext>
            </a:extLst>
          </p:cNvPr>
          <p:cNvSpPr txBox="1">
            <a:spLocks/>
          </p:cNvSpPr>
          <p:nvPr/>
        </p:nvSpPr>
        <p:spPr>
          <a:xfrm>
            <a:off x="6381487" y="5855307"/>
            <a:ext cx="787549" cy="301894"/>
          </a:xfrm>
          <a:prstGeom prst="rect">
            <a:avLst/>
          </a:prstGeom>
          <a:solidFill>
            <a:schemeClr val="accent4"/>
          </a:solidFill>
        </p:spPr>
        <p:txBody>
          <a:bodyPr vert="horz" lIns="75605" tIns="37802" rIns="75605" bIns="37802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CH" sz="992" dirty="0">
                <a:solidFill>
                  <a:srgbClr val="000000">
                    <a:tint val="75000"/>
                  </a:srgbClr>
                </a:solidFill>
                <a:latin typeface="Arial"/>
              </a:rPr>
              <a:t>Jugendliche</a:t>
            </a:r>
          </a:p>
        </p:txBody>
      </p:sp>
      <p:sp>
        <p:nvSpPr>
          <p:cNvPr id="13" name="Datumsplatzhalter 5">
            <a:extLst>
              <a:ext uri="{FF2B5EF4-FFF2-40B4-BE49-F238E27FC236}">
                <a16:creationId xmlns:a16="http://schemas.microsoft.com/office/drawing/2014/main" id="{C7212B34-77EA-4E1C-99D4-A5FFE0B78605}"/>
              </a:ext>
            </a:extLst>
          </p:cNvPr>
          <p:cNvSpPr txBox="1">
            <a:spLocks/>
          </p:cNvSpPr>
          <p:nvPr/>
        </p:nvSpPr>
        <p:spPr>
          <a:xfrm>
            <a:off x="7387580" y="5855307"/>
            <a:ext cx="1110445" cy="301894"/>
          </a:xfrm>
          <a:prstGeom prst="rect">
            <a:avLst/>
          </a:prstGeom>
          <a:solidFill>
            <a:srgbClr val="92D050"/>
          </a:solidFill>
        </p:spPr>
        <p:txBody>
          <a:bodyPr vert="horz" lIns="75605" tIns="37802" rIns="75605" bIns="37802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CH" sz="992" dirty="0">
                <a:solidFill>
                  <a:srgbClr val="000000">
                    <a:tint val="75000"/>
                  </a:srgbClr>
                </a:solidFill>
                <a:latin typeface="Arial"/>
              </a:rPr>
              <a:t>Freizeitprogramm</a:t>
            </a:r>
          </a:p>
        </p:txBody>
      </p:sp>
      <p:sp>
        <p:nvSpPr>
          <p:cNvPr id="14" name="Datumsplatzhalter 5">
            <a:extLst>
              <a:ext uri="{FF2B5EF4-FFF2-40B4-BE49-F238E27FC236}">
                <a16:creationId xmlns:a16="http://schemas.microsoft.com/office/drawing/2014/main" id="{6FDB663A-8AB7-4AC3-A670-98AD3FDF6A44}"/>
              </a:ext>
            </a:extLst>
          </p:cNvPr>
          <p:cNvSpPr txBox="1">
            <a:spLocks/>
          </p:cNvSpPr>
          <p:nvPr/>
        </p:nvSpPr>
        <p:spPr>
          <a:xfrm>
            <a:off x="8809107" y="5855307"/>
            <a:ext cx="787549" cy="3018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75605" tIns="37802" rIns="75605" bIns="37802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CH" sz="992" dirty="0">
                <a:solidFill>
                  <a:srgbClr val="000000">
                    <a:tint val="75000"/>
                  </a:srgbClr>
                </a:solidFill>
                <a:latin typeface="Arial"/>
              </a:rPr>
              <a:t>CTIF / </a:t>
            </a:r>
            <a:r>
              <a:rPr lang="de-CH" sz="992" i="1" dirty="0">
                <a:solidFill>
                  <a:srgbClr val="000000">
                    <a:tint val="75000"/>
                  </a:srgbClr>
                </a:solidFill>
                <a:latin typeface="Arial"/>
              </a:rPr>
              <a:t>OK</a:t>
            </a:r>
          </a:p>
        </p:txBody>
      </p:sp>
    </p:spTree>
    <p:extLst>
      <p:ext uri="{BB962C8B-B14F-4D97-AF65-F5344CB8AC3E}">
        <p14:creationId xmlns:p14="http://schemas.microsoft.com/office/powerpoint/2010/main" val="2439128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84868" y="723997"/>
            <a:ext cx="7560469" cy="523927"/>
          </a:xfrm>
          <a:solidFill>
            <a:schemeClr val="accent2"/>
          </a:solidFill>
          <a:effectLst>
            <a:softEdge rad="0"/>
          </a:effectLst>
        </p:spPr>
        <p:txBody>
          <a:bodyPr>
            <a:normAutofit/>
          </a:bodyPr>
          <a:lstStyle/>
          <a:p>
            <a:r>
              <a:rPr lang="de-CH" sz="2646" b="1" dirty="0"/>
              <a:t>CTIF in der Schweiz 2019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378" y="721841"/>
            <a:ext cx="907594" cy="53702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140" y="593825"/>
            <a:ext cx="549129" cy="798293"/>
          </a:xfrm>
          <a:prstGeom prst="rect">
            <a:avLst/>
          </a:prstGeom>
        </p:spPr>
      </p:pic>
      <p:sp>
        <p:nvSpPr>
          <p:cNvPr id="7" name="Foliennummernplatzhalter 6"/>
          <p:cNvSpPr>
            <a:spLocks noGrp="1"/>
          </p:cNvSpPr>
          <p:nvPr>
            <p:ph type="sldNum" sz="quarter" idx="4294967295"/>
          </p:nvPr>
        </p:nvSpPr>
        <p:spPr>
          <a:xfrm>
            <a:off x="8175130" y="5849400"/>
            <a:ext cx="2268141" cy="301894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559A031E-2900-47A9-A5EC-C977AD20FC52}" type="slidenum">
              <a:rPr lang="de-CH" sz="2000">
                <a:solidFill>
                  <a:srgbClr val="000000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de-CH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804894" y="1488073"/>
            <a:ext cx="6720417" cy="448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2315" dirty="0">
                <a:solidFill>
                  <a:srgbClr val="000000"/>
                </a:solidFill>
                <a:latin typeface="Arial" panose="020B0604020202020204" pitchFamily="34" charset="0"/>
              </a:rPr>
              <a:t>Samstag, 20.07.2019</a:t>
            </a:r>
          </a:p>
        </p:txBody>
      </p:sp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id="{F9A71F53-033C-40CD-A9D3-59B60C47154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384867" y="1920685"/>
          <a:ext cx="7791198" cy="4378853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865689">
                  <a:extLst>
                    <a:ext uri="{9D8B030D-6E8A-4147-A177-3AD203B41FA5}">
                      <a16:colId xmlns:a16="http://schemas.microsoft.com/office/drawing/2014/main" val="381869083"/>
                    </a:ext>
                  </a:extLst>
                </a:gridCol>
                <a:gridCol w="965171">
                  <a:extLst>
                    <a:ext uri="{9D8B030D-6E8A-4147-A177-3AD203B41FA5}">
                      <a16:colId xmlns:a16="http://schemas.microsoft.com/office/drawing/2014/main" val="3451443339"/>
                    </a:ext>
                  </a:extLst>
                </a:gridCol>
                <a:gridCol w="1169510">
                  <a:extLst>
                    <a:ext uri="{9D8B030D-6E8A-4147-A177-3AD203B41FA5}">
                      <a16:colId xmlns:a16="http://schemas.microsoft.com/office/drawing/2014/main" val="3557219729"/>
                    </a:ext>
                  </a:extLst>
                </a:gridCol>
                <a:gridCol w="462384">
                  <a:extLst>
                    <a:ext uri="{9D8B030D-6E8A-4147-A177-3AD203B41FA5}">
                      <a16:colId xmlns:a16="http://schemas.microsoft.com/office/drawing/2014/main" val="4272747069"/>
                    </a:ext>
                  </a:extLst>
                </a:gridCol>
                <a:gridCol w="865689">
                  <a:extLst>
                    <a:ext uri="{9D8B030D-6E8A-4147-A177-3AD203B41FA5}">
                      <a16:colId xmlns:a16="http://schemas.microsoft.com/office/drawing/2014/main" val="1721332968"/>
                    </a:ext>
                  </a:extLst>
                </a:gridCol>
                <a:gridCol w="865689">
                  <a:extLst>
                    <a:ext uri="{9D8B030D-6E8A-4147-A177-3AD203B41FA5}">
                      <a16:colId xmlns:a16="http://schemas.microsoft.com/office/drawing/2014/main" val="2322540100"/>
                    </a:ext>
                  </a:extLst>
                </a:gridCol>
                <a:gridCol w="865689">
                  <a:extLst>
                    <a:ext uri="{9D8B030D-6E8A-4147-A177-3AD203B41FA5}">
                      <a16:colId xmlns:a16="http://schemas.microsoft.com/office/drawing/2014/main" val="345555199"/>
                    </a:ext>
                  </a:extLst>
                </a:gridCol>
                <a:gridCol w="992488">
                  <a:extLst>
                    <a:ext uri="{9D8B030D-6E8A-4147-A177-3AD203B41FA5}">
                      <a16:colId xmlns:a16="http://schemas.microsoft.com/office/drawing/2014/main" val="503758333"/>
                    </a:ext>
                  </a:extLst>
                </a:gridCol>
                <a:gridCol w="738889">
                  <a:extLst>
                    <a:ext uri="{9D8B030D-6E8A-4147-A177-3AD203B41FA5}">
                      <a16:colId xmlns:a16="http://schemas.microsoft.com/office/drawing/2014/main" val="1597846029"/>
                    </a:ext>
                  </a:extLst>
                </a:gridCol>
              </a:tblGrid>
              <a:tr h="529233"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Zeit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Tätigkeit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Ort</a:t>
                      </a:r>
                    </a:p>
                    <a:p>
                      <a:endParaRPr lang="de-CH" sz="1500" dirty="0">
                        <a:solidFill>
                          <a:schemeClr val="tx1"/>
                        </a:solidFill>
                      </a:endParaRP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Zeit</a:t>
                      </a:r>
                    </a:p>
                  </a:txBody>
                  <a:tcPr marL="75605" marR="75605" marT="37802" marB="37802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Tätigkeit</a:t>
                      </a:r>
                    </a:p>
                  </a:txBody>
                  <a:tcPr marL="75605" marR="75605" marT="37802" marB="37802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Ort</a:t>
                      </a:r>
                    </a:p>
                  </a:txBody>
                  <a:tcPr marL="75605" marR="75605" marT="37802" marB="37802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Zeit</a:t>
                      </a:r>
                    </a:p>
                  </a:txBody>
                  <a:tcPr marL="75605" marR="75605" marT="37802" marB="3780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Tätigkeit</a:t>
                      </a:r>
                    </a:p>
                  </a:txBody>
                  <a:tcPr marL="75605" marR="75605" marT="37802" marB="3780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Ort</a:t>
                      </a:r>
                    </a:p>
                    <a:p>
                      <a:endParaRPr lang="de-CH" sz="1500" dirty="0">
                        <a:solidFill>
                          <a:schemeClr val="tx1"/>
                        </a:solidFill>
                      </a:endParaRPr>
                    </a:p>
                  </a:txBody>
                  <a:tcPr marL="75605" marR="75605" marT="37802" marB="3780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648491"/>
                  </a:ext>
                </a:extLst>
              </a:tr>
              <a:tr h="428879">
                <a:tc>
                  <a:txBody>
                    <a:bodyPr/>
                    <a:lstStyle/>
                    <a:p>
                      <a:r>
                        <a:rPr lang="de-CH" sz="1200" dirty="0"/>
                        <a:t>07.30 – 09.00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Frühstück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07.00 – 09.00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Frühstück</a:t>
                      </a:r>
                    </a:p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</a:t>
                      </a:r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4220515627"/>
                  </a:ext>
                </a:extLst>
              </a:tr>
              <a:tr h="781248">
                <a:tc>
                  <a:txBody>
                    <a:bodyPr/>
                    <a:lstStyle/>
                    <a:p>
                      <a:r>
                        <a:rPr lang="de-CH" sz="1200" dirty="0"/>
                        <a:t>10.00 – 15.00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Ausstellung der Nationen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Place du </a:t>
                      </a:r>
                      <a:r>
                        <a:rPr lang="de-CH" sz="1200" dirty="0" err="1"/>
                        <a:t>Manoir</a:t>
                      </a:r>
                      <a:r>
                        <a:rPr lang="de-CH" sz="1200" dirty="0"/>
                        <a:t> (mit der Bevölkerung von Martigny)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07.00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Delegations- Leitersitzung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>
                          <a:solidFill>
                            <a:schemeClr val="tx1"/>
                          </a:solidFill>
                        </a:rPr>
                        <a:t>CERM</a:t>
                      </a:r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220527315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r>
                        <a:rPr lang="de-CH" sz="1200" dirty="0"/>
                        <a:t>12.00 – 14.00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Mittagessen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07.00 -09.00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200" i="0" dirty="0"/>
                        <a:t>Überreichung der Urkunden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i="0" dirty="0">
                          <a:solidFill>
                            <a:schemeClr val="tx1"/>
                          </a:solidFill>
                        </a:rPr>
                        <a:t>CERM</a:t>
                      </a:r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1371527159"/>
                  </a:ext>
                </a:extLst>
              </a:tr>
              <a:tr h="428879"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12.00 – 14.00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Mittagessen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</a:t>
                      </a:r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302121364"/>
                  </a:ext>
                </a:extLst>
              </a:tr>
              <a:tr h="478830">
                <a:tc>
                  <a:txBody>
                    <a:bodyPr/>
                    <a:lstStyle/>
                    <a:p>
                      <a:r>
                        <a:rPr lang="de-CH" sz="1300" dirty="0"/>
                        <a:t>16.00</a:t>
                      </a:r>
                    </a:p>
                  </a:txBody>
                  <a:tcPr marL="75605" marR="75605" marT="37802" marB="37802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/>
                        <a:t>Schlussfeier</a:t>
                      </a:r>
                    </a:p>
                  </a:txBody>
                  <a:tcPr marL="75605" marR="75605" marT="37802" marB="37802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1300" dirty="0"/>
                        <a:t>Amphitheater</a:t>
                      </a:r>
                    </a:p>
                  </a:txBody>
                  <a:tcPr marL="75605" marR="75605" marT="37802" marB="37802">
                    <a:solidFill>
                      <a:srgbClr val="FFFF00"/>
                    </a:solidFill>
                  </a:tcPr>
                </a:tc>
                <a:tc gridSpan="6">
                  <a:txBody>
                    <a:bodyPr/>
                    <a:lstStyle/>
                    <a:p>
                      <a:r>
                        <a:rPr lang="de-CH" sz="1000" dirty="0"/>
                        <a:t>Inkl. Preisübergabe der Lagerolympiade sowie Krönung der Jugendfeuerwehr-Weltmeister im Hydranten-Weitwurf, Preise Martigny</a:t>
                      </a:r>
                    </a:p>
                  </a:txBody>
                  <a:tcPr marL="75605" marR="75605" marT="37802" marB="37802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923827"/>
                  </a:ext>
                </a:extLst>
              </a:tr>
              <a:tr h="428879">
                <a:tc>
                  <a:txBody>
                    <a:bodyPr/>
                    <a:lstStyle/>
                    <a:p>
                      <a:r>
                        <a:rPr lang="de-CH" sz="1200" dirty="0"/>
                        <a:t>19.30 – 21.00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Abendessen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19.00 – 21.00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Abendessen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</a:t>
                      </a:r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2829291564"/>
                  </a:ext>
                </a:extLst>
              </a:tr>
              <a:tr h="428879">
                <a:tc>
                  <a:txBody>
                    <a:bodyPr/>
                    <a:lstStyle/>
                    <a:p>
                      <a:r>
                        <a:rPr lang="de-CH" sz="1200" dirty="0"/>
                        <a:t>24.00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Nachtruhe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2300899866"/>
                  </a:ext>
                </a:extLst>
              </a:tr>
            </a:tbl>
          </a:graphicData>
        </a:graphic>
      </p:graphicFrame>
      <p:sp>
        <p:nvSpPr>
          <p:cNvPr id="11" name="Datumsplatzhalter 5">
            <a:extLst>
              <a:ext uri="{FF2B5EF4-FFF2-40B4-BE49-F238E27FC236}">
                <a16:creationId xmlns:a16="http://schemas.microsoft.com/office/drawing/2014/main" id="{9419A1F1-DF03-4DEF-81F2-22B7068E4162}"/>
              </a:ext>
            </a:extLst>
          </p:cNvPr>
          <p:cNvSpPr txBox="1">
            <a:spLocks/>
          </p:cNvSpPr>
          <p:nvPr/>
        </p:nvSpPr>
        <p:spPr>
          <a:xfrm>
            <a:off x="6381487" y="5855307"/>
            <a:ext cx="787549" cy="301894"/>
          </a:xfrm>
          <a:prstGeom prst="rect">
            <a:avLst/>
          </a:prstGeom>
          <a:solidFill>
            <a:schemeClr val="accent4"/>
          </a:solidFill>
        </p:spPr>
        <p:txBody>
          <a:bodyPr vert="horz" lIns="75605" tIns="37802" rIns="75605" bIns="37802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CH" sz="992" dirty="0">
                <a:solidFill>
                  <a:srgbClr val="000000">
                    <a:tint val="75000"/>
                  </a:srgbClr>
                </a:solidFill>
                <a:latin typeface="Arial"/>
              </a:rPr>
              <a:t>Jugendliche</a:t>
            </a:r>
          </a:p>
        </p:txBody>
      </p:sp>
      <p:sp>
        <p:nvSpPr>
          <p:cNvPr id="13" name="Datumsplatzhalter 5">
            <a:extLst>
              <a:ext uri="{FF2B5EF4-FFF2-40B4-BE49-F238E27FC236}">
                <a16:creationId xmlns:a16="http://schemas.microsoft.com/office/drawing/2014/main" id="{C7212B34-77EA-4E1C-99D4-A5FFE0B78605}"/>
              </a:ext>
            </a:extLst>
          </p:cNvPr>
          <p:cNvSpPr txBox="1">
            <a:spLocks/>
          </p:cNvSpPr>
          <p:nvPr/>
        </p:nvSpPr>
        <p:spPr>
          <a:xfrm>
            <a:off x="7387580" y="5855307"/>
            <a:ext cx="1110445" cy="301894"/>
          </a:xfrm>
          <a:prstGeom prst="rect">
            <a:avLst/>
          </a:prstGeom>
          <a:solidFill>
            <a:srgbClr val="92D050"/>
          </a:solidFill>
        </p:spPr>
        <p:txBody>
          <a:bodyPr vert="horz" lIns="75605" tIns="37802" rIns="75605" bIns="37802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CH" sz="992" dirty="0">
                <a:solidFill>
                  <a:srgbClr val="000000">
                    <a:tint val="75000"/>
                  </a:srgbClr>
                </a:solidFill>
                <a:latin typeface="Arial"/>
              </a:rPr>
              <a:t>Freizeitprogramm</a:t>
            </a:r>
          </a:p>
        </p:txBody>
      </p:sp>
      <p:sp>
        <p:nvSpPr>
          <p:cNvPr id="14" name="Datumsplatzhalter 5">
            <a:extLst>
              <a:ext uri="{FF2B5EF4-FFF2-40B4-BE49-F238E27FC236}">
                <a16:creationId xmlns:a16="http://schemas.microsoft.com/office/drawing/2014/main" id="{6FDB663A-8AB7-4AC3-A670-98AD3FDF6A44}"/>
              </a:ext>
            </a:extLst>
          </p:cNvPr>
          <p:cNvSpPr txBox="1">
            <a:spLocks/>
          </p:cNvSpPr>
          <p:nvPr/>
        </p:nvSpPr>
        <p:spPr>
          <a:xfrm>
            <a:off x="8809107" y="5855307"/>
            <a:ext cx="787549" cy="3018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75605" tIns="37802" rIns="75605" bIns="37802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CH" sz="992" dirty="0">
                <a:solidFill>
                  <a:srgbClr val="000000">
                    <a:tint val="75000"/>
                  </a:srgbClr>
                </a:solidFill>
                <a:latin typeface="Arial"/>
              </a:rPr>
              <a:t>CTIF / </a:t>
            </a:r>
            <a:r>
              <a:rPr lang="de-CH" sz="992" i="1" dirty="0">
                <a:solidFill>
                  <a:srgbClr val="000000">
                    <a:tint val="75000"/>
                  </a:srgbClr>
                </a:solidFill>
                <a:latin typeface="Arial"/>
              </a:rPr>
              <a:t>OK</a:t>
            </a:r>
          </a:p>
        </p:txBody>
      </p:sp>
    </p:spTree>
    <p:extLst>
      <p:ext uri="{BB962C8B-B14F-4D97-AF65-F5344CB8AC3E}">
        <p14:creationId xmlns:p14="http://schemas.microsoft.com/office/powerpoint/2010/main" val="1387426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84868" y="723997"/>
            <a:ext cx="7560469" cy="523927"/>
          </a:xfrm>
          <a:solidFill>
            <a:schemeClr val="accent2"/>
          </a:solidFill>
          <a:effectLst>
            <a:softEdge rad="0"/>
          </a:effectLst>
        </p:spPr>
        <p:txBody>
          <a:bodyPr>
            <a:normAutofit/>
          </a:bodyPr>
          <a:lstStyle/>
          <a:p>
            <a:r>
              <a:rPr lang="de-CH" sz="2646" b="1" dirty="0"/>
              <a:t>CTIF in der Schweiz 2019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378" y="721841"/>
            <a:ext cx="907594" cy="53702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140" y="593825"/>
            <a:ext cx="549129" cy="798293"/>
          </a:xfrm>
          <a:prstGeom prst="rect">
            <a:avLst/>
          </a:prstGeom>
        </p:spPr>
      </p:pic>
      <p:sp>
        <p:nvSpPr>
          <p:cNvPr id="7" name="Foliennummernplatzhalter 6"/>
          <p:cNvSpPr>
            <a:spLocks noGrp="1"/>
          </p:cNvSpPr>
          <p:nvPr>
            <p:ph type="sldNum" sz="quarter" idx="4294967295"/>
          </p:nvPr>
        </p:nvSpPr>
        <p:spPr>
          <a:xfrm>
            <a:off x="8175130" y="5849400"/>
            <a:ext cx="2268141" cy="301894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559A031E-2900-47A9-A5EC-C977AD20FC52}" type="slidenum">
              <a:rPr lang="de-CH" sz="2000">
                <a:solidFill>
                  <a:srgbClr val="000000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de-CH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804894" y="1488073"/>
            <a:ext cx="6720417" cy="448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sz="2315" dirty="0">
                <a:solidFill>
                  <a:srgbClr val="000000"/>
                </a:solidFill>
                <a:latin typeface="Arial" panose="020B0604020202020204" pitchFamily="34" charset="0"/>
              </a:rPr>
              <a:t>Sonntag, 21.07.2019</a:t>
            </a:r>
          </a:p>
        </p:txBody>
      </p:sp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id="{F9A71F53-033C-40CD-A9D3-59B60C47154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384867" y="2025206"/>
          <a:ext cx="7791200" cy="3721096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865689">
                  <a:extLst>
                    <a:ext uri="{9D8B030D-6E8A-4147-A177-3AD203B41FA5}">
                      <a16:colId xmlns:a16="http://schemas.microsoft.com/office/drawing/2014/main" val="381869083"/>
                    </a:ext>
                  </a:extLst>
                </a:gridCol>
                <a:gridCol w="906105">
                  <a:extLst>
                    <a:ext uri="{9D8B030D-6E8A-4147-A177-3AD203B41FA5}">
                      <a16:colId xmlns:a16="http://schemas.microsoft.com/office/drawing/2014/main" val="3451443339"/>
                    </a:ext>
                  </a:extLst>
                </a:gridCol>
                <a:gridCol w="825272">
                  <a:extLst>
                    <a:ext uri="{9D8B030D-6E8A-4147-A177-3AD203B41FA5}">
                      <a16:colId xmlns:a16="http://schemas.microsoft.com/office/drawing/2014/main" val="3557219729"/>
                    </a:ext>
                  </a:extLst>
                </a:gridCol>
                <a:gridCol w="865689">
                  <a:extLst>
                    <a:ext uri="{9D8B030D-6E8A-4147-A177-3AD203B41FA5}">
                      <a16:colId xmlns:a16="http://schemas.microsoft.com/office/drawing/2014/main" val="4272747069"/>
                    </a:ext>
                  </a:extLst>
                </a:gridCol>
                <a:gridCol w="865689">
                  <a:extLst>
                    <a:ext uri="{9D8B030D-6E8A-4147-A177-3AD203B41FA5}">
                      <a16:colId xmlns:a16="http://schemas.microsoft.com/office/drawing/2014/main" val="1721332968"/>
                    </a:ext>
                  </a:extLst>
                </a:gridCol>
                <a:gridCol w="865689">
                  <a:extLst>
                    <a:ext uri="{9D8B030D-6E8A-4147-A177-3AD203B41FA5}">
                      <a16:colId xmlns:a16="http://schemas.microsoft.com/office/drawing/2014/main" val="2322540100"/>
                    </a:ext>
                  </a:extLst>
                </a:gridCol>
                <a:gridCol w="865689">
                  <a:extLst>
                    <a:ext uri="{9D8B030D-6E8A-4147-A177-3AD203B41FA5}">
                      <a16:colId xmlns:a16="http://schemas.microsoft.com/office/drawing/2014/main" val="345555199"/>
                    </a:ext>
                  </a:extLst>
                </a:gridCol>
                <a:gridCol w="945236">
                  <a:extLst>
                    <a:ext uri="{9D8B030D-6E8A-4147-A177-3AD203B41FA5}">
                      <a16:colId xmlns:a16="http://schemas.microsoft.com/office/drawing/2014/main" val="503758333"/>
                    </a:ext>
                  </a:extLst>
                </a:gridCol>
                <a:gridCol w="786142">
                  <a:extLst>
                    <a:ext uri="{9D8B030D-6E8A-4147-A177-3AD203B41FA5}">
                      <a16:colId xmlns:a16="http://schemas.microsoft.com/office/drawing/2014/main" val="1597846029"/>
                    </a:ext>
                  </a:extLst>
                </a:gridCol>
              </a:tblGrid>
              <a:tr h="531382"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Zeit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Tätigkeit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Ort</a:t>
                      </a:r>
                    </a:p>
                    <a:p>
                      <a:endParaRPr lang="de-CH" sz="1500" dirty="0">
                        <a:solidFill>
                          <a:schemeClr val="tx1"/>
                        </a:solidFill>
                      </a:endParaRP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Zeit</a:t>
                      </a:r>
                    </a:p>
                  </a:txBody>
                  <a:tcPr marL="75605" marR="75605" marT="37802" marB="37802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Tätigkeit</a:t>
                      </a:r>
                    </a:p>
                  </a:txBody>
                  <a:tcPr marL="75605" marR="75605" marT="37802" marB="37802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Ort</a:t>
                      </a:r>
                    </a:p>
                  </a:txBody>
                  <a:tcPr marL="75605" marR="75605" marT="37802" marB="37802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Zeit</a:t>
                      </a:r>
                    </a:p>
                  </a:txBody>
                  <a:tcPr marL="75605" marR="75605" marT="37802" marB="3780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Tätigkeit</a:t>
                      </a:r>
                    </a:p>
                  </a:txBody>
                  <a:tcPr marL="75605" marR="75605" marT="37802" marB="3780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500" dirty="0">
                          <a:solidFill>
                            <a:schemeClr val="tx1"/>
                          </a:solidFill>
                        </a:rPr>
                        <a:t>Ort</a:t>
                      </a:r>
                    </a:p>
                    <a:p>
                      <a:endParaRPr lang="de-CH" sz="1500" dirty="0">
                        <a:solidFill>
                          <a:schemeClr val="tx1"/>
                        </a:solidFill>
                      </a:endParaRPr>
                    </a:p>
                  </a:txBody>
                  <a:tcPr marL="75605" marR="75605" marT="37802" marB="3780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648491"/>
                  </a:ext>
                </a:extLst>
              </a:tr>
              <a:tr h="531382">
                <a:tc>
                  <a:txBody>
                    <a:bodyPr/>
                    <a:lstStyle/>
                    <a:p>
                      <a:r>
                        <a:rPr lang="de-CH" sz="1200" dirty="0"/>
                        <a:t>06.00 – 09.00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Frühstück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06.00 – 09.00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Frühstück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CERM</a:t>
                      </a:r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4220515627"/>
                  </a:ext>
                </a:extLst>
              </a:tr>
              <a:tr h="531382">
                <a:tc>
                  <a:txBody>
                    <a:bodyPr/>
                    <a:lstStyle/>
                    <a:p>
                      <a:r>
                        <a:rPr lang="de-CH" sz="1200" dirty="0"/>
                        <a:t>Individuelle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Abreise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10.00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i="1" dirty="0"/>
                        <a:t>Debriefing  OK-Leitung</a:t>
                      </a:r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r>
                        <a:rPr lang="de-CH" sz="1200" i="1" dirty="0">
                          <a:solidFill>
                            <a:schemeClr val="tx1"/>
                          </a:solidFill>
                        </a:rPr>
                        <a:t>CERM</a:t>
                      </a:r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220527315"/>
                  </a:ext>
                </a:extLst>
              </a:tr>
              <a:tr h="531382">
                <a:tc gridSpan="9">
                  <a:txBody>
                    <a:bodyPr/>
                    <a:lstStyle/>
                    <a:p>
                      <a:pPr algn="ctr"/>
                      <a:r>
                        <a:rPr lang="de-CH" sz="2600" dirty="0"/>
                        <a:t>12.00  -  14.30     HELFERESSEN</a:t>
                      </a:r>
                    </a:p>
                  </a:txBody>
                  <a:tcPr marL="75605" marR="75605" marT="37802" marB="37802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 sz="1400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 sz="1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1527159"/>
                  </a:ext>
                </a:extLst>
              </a:tr>
              <a:tr h="531382"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302121364"/>
                  </a:ext>
                </a:extLst>
              </a:tr>
              <a:tr h="531382"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1101611573"/>
                  </a:ext>
                </a:extLst>
              </a:tr>
              <a:tr h="531382"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/>
                    </a:p>
                  </a:txBody>
                  <a:tcPr marL="75605" marR="75605" marT="37802" marB="37802"/>
                </a:tc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 marL="75605" marR="75605" marT="37802" marB="37802"/>
                </a:tc>
                <a:extLst>
                  <a:ext uri="{0D108BD9-81ED-4DB2-BD59-A6C34878D82A}">
                    <a16:rowId xmlns:a16="http://schemas.microsoft.com/office/drawing/2014/main" val="2927923827"/>
                  </a:ext>
                </a:extLst>
              </a:tr>
            </a:tbl>
          </a:graphicData>
        </a:graphic>
      </p:graphicFrame>
      <p:sp>
        <p:nvSpPr>
          <p:cNvPr id="11" name="Datumsplatzhalter 5">
            <a:extLst>
              <a:ext uri="{FF2B5EF4-FFF2-40B4-BE49-F238E27FC236}">
                <a16:creationId xmlns:a16="http://schemas.microsoft.com/office/drawing/2014/main" id="{9419A1F1-DF03-4DEF-81F2-22B7068E4162}"/>
              </a:ext>
            </a:extLst>
          </p:cNvPr>
          <p:cNvSpPr txBox="1">
            <a:spLocks/>
          </p:cNvSpPr>
          <p:nvPr/>
        </p:nvSpPr>
        <p:spPr>
          <a:xfrm>
            <a:off x="6381487" y="5855307"/>
            <a:ext cx="787549" cy="301894"/>
          </a:xfrm>
          <a:prstGeom prst="rect">
            <a:avLst/>
          </a:prstGeom>
          <a:solidFill>
            <a:schemeClr val="accent4"/>
          </a:solidFill>
        </p:spPr>
        <p:txBody>
          <a:bodyPr vert="horz" lIns="75605" tIns="37802" rIns="75605" bIns="37802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CH" sz="992" dirty="0">
                <a:solidFill>
                  <a:srgbClr val="000000">
                    <a:tint val="75000"/>
                  </a:srgbClr>
                </a:solidFill>
                <a:latin typeface="Arial"/>
              </a:rPr>
              <a:t>Jugendliche</a:t>
            </a:r>
          </a:p>
        </p:txBody>
      </p:sp>
      <p:sp>
        <p:nvSpPr>
          <p:cNvPr id="13" name="Datumsplatzhalter 5">
            <a:extLst>
              <a:ext uri="{FF2B5EF4-FFF2-40B4-BE49-F238E27FC236}">
                <a16:creationId xmlns:a16="http://schemas.microsoft.com/office/drawing/2014/main" id="{C7212B34-77EA-4E1C-99D4-A5FFE0B78605}"/>
              </a:ext>
            </a:extLst>
          </p:cNvPr>
          <p:cNvSpPr txBox="1">
            <a:spLocks/>
          </p:cNvSpPr>
          <p:nvPr/>
        </p:nvSpPr>
        <p:spPr>
          <a:xfrm>
            <a:off x="7387580" y="5855307"/>
            <a:ext cx="1110445" cy="301894"/>
          </a:xfrm>
          <a:prstGeom prst="rect">
            <a:avLst/>
          </a:prstGeom>
          <a:solidFill>
            <a:srgbClr val="92D050"/>
          </a:solidFill>
        </p:spPr>
        <p:txBody>
          <a:bodyPr vert="horz" lIns="75605" tIns="37802" rIns="75605" bIns="37802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CH" sz="992" dirty="0">
                <a:solidFill>
                  <a:srgbClr val="000000">
                    <a:tint val="75000"/>
                  </a:srgbClr>
                </a:solidFill>
                <a:latin typeface="Arial"/>
              </a:rPr>
              <a:t>Freizeitprogramm</a:t>
            </a:r>
          </a:p>
        </p:txBody>
      </p:sp>
      <p:sp>
        <p:nvSpPr>
          <p:cNvPr id="14" name="Datumsplatzhalter 5">
            <a:extLst>
              <a:ext uri="{FF2B5EF4-FFF2-40B4-BE49-F238E27FC236}">
                <a16:creationId xmlns:a16="http://schemas.microsoft.com/office/drawing/2014/main" id="{6FDB663A-8AB7-4AC3-A670-98AD3FDF6A44}"/>
              </a:ext>
            </a:extLst>
          </p:cNvPr>
          <p:cNvSpPr txBox="1">
            <a:spLocks/>
          </p:cNvSpPr>
          <p:nvPr/>
        </p:nvSpPr>
        <p:spPr>
          <a:xfrm>
            <a:off x="8809107" y="5855307"/>
            <a:ext cx="787549" cy="3018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75605" tIns="37802" rIns="75605" bIns="37802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CH" sz="992" dirty="0">
                <a:solidFill>
                  <a:srgbClr val="000000">
                    <a:tint val="75000"/>
                  </a:srgbClr>
                </a:solidFill>
                <a:latin typeface="Arial"/>
              </a:rPr>
              <a:t>CTIF / </a:t>
            </a:r>
            <a:r>
              <a:rPr lang="de-CH" sz="992" i="1" dirty="0">
                <a:solidFill>
                  <a:srgbClr val="000000">
                    <a:tint val="75000"/>
                  </a:srgbClr>
                </a:solidFill>
                <a:latin typeface="Arial"/>
              </a:rPr>
              <a:t>OK</a:t>
            </a:r>
          </a:p>
        </p:txBody>
      </p:sp>
    </p:spTree>
    <p:extLst>
      <p:ext uri="{BB962C8B-B14F-4D97-AF65-F5344CB8AC3E}">
        <p14:creationId xmlns:p14="http://schemas.microsoft.com/office/powerpoint/2010/main" val="34740229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Standard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FFFFFF"/>
      </a:accent2>
      <a:accent3>
        <a:srgbClr val="FFFFFF"/>
      </a:accent3>
      <a:accent4>
        <a:srgbClr val="000000"/>
      </a:accent4>
      <a:accent5>
        <a:srgbClr val="AAAAAA"/>
      </a:accent5>
      <a:accent6>
        <a:srgbClr val="E7E7E7"/>
      </a:accent6>
      <a:hlink>
        <a:srgbClr val="000000"/>
      </a:hlink>
      <a:folHlink>
        <a:srgbClr val="0000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457200" marR="0" indent="-457200" algn="l" defTabSz="914400" rtl="0" eaLnBrk="1" fontAlgn="base" latinLnBrk="0" hangingPunct="1">
          <a:lnSpc>
            <a:spcPct val="85000"/>
          </a:lnSpc>
          <a:spcBef>
            <a:spcPct val="3000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Blip>
            <a:blip xmlns:r="http://schemas.openxmlformats.org/officeDocument/2006/relationships" r:embed="rId1"/>
          </a:buBlip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457200" marR="0" indent="-457200" algn="l" defTabSz="914400" rtl="0" eaLnBrk="1" fontAlgn="base" latinLnBrk="0" hangingPunct="1">
          <a:lnSpc>
            <a:spcPct val="85000"/>
          </a:lnSpc>
          <a:spcBef>
            <a:spcPct val="3000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Blip>
            <a:blip xmlns:r="http://schemas.openxmlformats.org/officeDocument/2006/relationships" r:embed="rId1"/>
          </a:buBlip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2D2D8A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00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E7E7E7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6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000000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E7E7E7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685</Words>
  <Application>Microsoft Office PowerPoint</Application>
  <PresentationFormat>Laajakuva</PresentationFormat>
  <Paragraphs>376</Paragraphs>
  <Slides>9</Slides>
  <Notes>9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4" baseType="lpstr">
      <vt:lpstr>Arial</vt:lpstr>
      <vt:lpstr>Calibri</vt:lpstr>
      <vt:lpstr>Tahoma</vt:lpstr>
      <vt:lpstr>Wingdings</vt:lpstr>
      <vt:lpstr>Standarddesign</vt:lpstr>
      <vt:lpstr>CTIF in der Schweiz 2019</vt:lpstr>
      <vt:lpstr>CTIF in der Schweiz 2019</vt:lpstr>
      <vt:lpstr>CTIF in der Schweiz 2019</vt:lpstr>
      <vt:lpstr>CTIF in der Schweiz 2019</vt:lpstr>
      <vt:lpstr>CTIF in der Schweiz 2019</vt:lpstr>
      <vt:lpstr>CTIF in der Schweiz 2019</vt:lpstr>
      <vt:lpstr>CTIF in der Schweiz 2019</vt:lpstr>
      <vt:lpstr>CTIF in der Schweiz 2019</vt:lpstr>
      <vt:lpstr>CTIF in der Schweiz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CTIF in der Schweiz 2019</dc:title>
  <dc:creator>Taina Hanhikoski</dc:creator>
  <cp:lastModifiedBy>Taina Hanhikoski</cp:lastModifiedBy>
  <cp:revision>1</cp:revision>
  <dcterms:created xsi:type="dcterms:W3CDTF">2019-02-20T13:24:15Z</dcterms:created>
  <dcterms:modified xsi:type="dcterms:W3CDTF">2019-02-20T13:25:15Z</dcterms:modified>
</cp:coreProperties>
</file>